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9DE4"/>
    <a:srgbClr val="15B7AD"/>
    <a:srgbClr val="008C00"/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3055DB70-FBA9-4E1A-8248-42453EA02FD4}" v="4" dt="2024-06-17T04:30:21.415"/>
    <p1510:client id="{7D24F7A6-63E1-4A9D-89F7-F53FC99FE9AE}" v="13" dt="2024-06-17T08:21:36.6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&#10;&#10;自動的に生成された説明">
            <a:extLst>
              <a:ext uri="{FF2B5EF4-FFF2-40B4-BE49-F238E27FC236}">
                <a16:creationId xmlns:a16="http://schemas.microsoft.com/office/drawing/2014/main" id="{6531E002-C7E4-A370-0473-8D465556F4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6497E759-E692-ECEC-0CA7-2F9EA1B15F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6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&#10;&#10;自動的に生成された説明">
            <a:extLst>
              <a:ext uri="{FF2B5EF4-FFF2-40B4-BE49-F238E27FC236}">
                <a16:creationId xmlns:a16="http://schemas.microsoft.com/office/drawing/2014/main" id="{C254978B-8955-FC0E-2AF6-57093DBFC2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, 四角形&#10;&#10;自動的に生成された説明">
            <a:extLst>
              <a:ext uri="{FF2B5EF4-FFF2-40B4-BE49-F238E27FC236}">
                <a16:creationId xmlns:a16="http://schemas.microsoft.com/office/drawing/2014/main" id="{BF500DD0-B3BA-F521-E5D4-89306F918C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自動的に生成された説明">
            <a:extLst>
              <a:ext uri="{FF2B5EF4-FFF2-40B4-BE49-F238E27FC236}">
                <a16:creationId xmlns:a16="http://schemas.microsoft.com/office/drawing/2014/main" id="{1722CF21-4BF9-BAC0-8A83-8984E973C2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レゴ, 記号 が含まれている画像&#10;&#10;自動的に生成された説明">
            <a:extLst>
              <a:ext uri="{FF2B5EF4-FFF2-40B4-BE49-F238E27FC236}">
                <a16:creationId xmlns:a16="http://schemas.microsoft.com/office/drawing/2014/main" id="{CF876452-366E-7D98-2C5C-2137819E7A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099D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099DE4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099DE4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099DE4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099DE4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099DE4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099DE4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099DE4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099DE4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099DE4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099DE4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099DE4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099DE4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3382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14</cp:revision>
  <dcterms:created xsi:type="dcterms:W3CDTF">2024-06-10T00:40:48Z</dcterms:created>
  <dcterms:modified xsi:type="dcterms:W3CDTF">2024-06-19T05:13:57Z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