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3" r:id="rId4"/>
  </p:sldMasterIdLst>
  <p:sldIdLst>
    <p:sldId id="269" r:id="rId5"/>
    <p:sldId id="272" r:id="rId6"/>
    <p:sldId id="273" r:id="rId7"/>
    <p:sldId id="277" r:id="rId8"/>
    <p:sldId id="260" r:id="rId9"/>
    <p:sldId id="289" r:id="rId10"/>
    <p:sldId id="282" r:id="rId11"/>
    <p:sldId id="285" r:id="rId12"/>
    <p:sldId id="286" r:id="rId13"/>
    <p:sldId id="287" r:id="rId14"/>
    <p:sldId id="288" r:id="rId15"/>
    <p:sldId id="290" r:id="rId16"/>
    <p:sldId id="284" r:id="rId17"/>
  </p:sldIdLst>
  <p:sldSz cx="12192000" cy="6858000"/>
  <p:notesSz cx="6858000" cy="9144000"/>
  <p:embeddedFontLst>
    <p:embeddedFont>
      <p:font typeface="Acumin Pro" panose="020B0504020202020204" pitchFamily="34" charset="0"/>
      <p:regular r:id="rId18"/>
      <p:bold r:id="rId19"/>
      <p:italic r:id="rId20"/>
      <p:boldItalic r:id="rId21"/>
    </p:embeddedFont>
    <p:embeddedFont>
      <p:font typeface="Acumin Pro Black" panose="020B0904020202020204" pitchFamily="34" charset="0"/>
      <p:bold r:id="rId22"/>
    </p:embeddedFont>
    <p:embeddedFont>
      <p:font typeface="Acumin Pro Medium" panose="020B0604020202020204" pitchFamily="34" charset="0"/>
      <p:regular r:id="rId23"/>
    </p:embeddedFont>
    <p:embeddedFont>
      <p:font typeface="Acumin Pro Semibold" panose="020B0704020202020204" pitchFamily="34" charset="0"/>
      <p:bold r:id="rId24"/>
    </p:embeddedFont>
    <p:embeddedFont>
      <p:font typeface="游ゴシック" panose="020B0400000000000000" pitchFamily="50" charset="-128"/>
      <p:regular r:id="rId25"/>
      <p:bold r:id="rId26"/>
    </p:embeddedFont>
    <p:embeddedFont>
      <p:font typeface="游ゴシック Light" panose="020B0300000000000000" pitchFamily="50" charset="-128"/>
      <p:regular r:id="rId27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0__COVER-MAIN" id="{FB772817-5620-47A8-82F7-0B77C519FCE2}">
          <p14:sldIdLst>
            <p14:sldId id="269"/>
          </p14:sldIdLst>
        </p14:section>
        <p14:section name="C1_AGENDA" id="{7A0A2F00-DF40-4238-9BEB-B3574A422DF0}">
          <p14:sldIdLst>
            <p14:sldId id="272"/>
          </p14:sldIdLst>
        </p14:section>
        <p14:section name="C2_COVER-INSIDE" id="{01BAAB48-BCF7-48BA-B787-80F2EE1A96D7}">
          <p14:sldIdLst>
            <p14:sldId id="273"/>
          </p14:sldIdLst>
        </p14:section>
        <p14:section name="C3_COMMENT" id="{7CC959E3-56AE-4600-B0EE-3D4C9D9F2C22}">
          <p14:sldIdLst>
            <p14:sldId id="277"/>
          </p14:sldIdLst>
        </p14:section>
        <p14:section name="P0_START-BG" id="{5A4E60B0-C289-4407-B637-B5035C749920}">
          <p14:sldIdLst>
            <p14:sldId id="260"/>
            <p14:sldId id="289"/>
            <p14:sldId id="282"/>
          </p14:sldIdLst>
        </p14:section>
        <p14:section name="P1_NAME" id="{1C73593B-5C03-4104-8C72-BCA11E5DE4D9}">
          <p14:sldIdLst>
            <p14:sldId id="285"/>
          </p14:sldIdLst>
        </p14:section>
        <p14:section name="P2_TITLE" id="{9EDD9BC7-FD8E-4971-9ECD-AB16DC0ECF5C}">
          <p14:sldIdLst>
            <p14:sldId id="286"/>
          </p14:sldIdLst>
        </p14:section>
        <p14:section name="P3_FRAME" id="{E0B635C3-9F88-4BEC-A614-FE28499478C6}">
          <p14:sldIdLst>
            <p14:sldId id="287"/>
            <p14:sldId id="288"/>
            <p14:sldId id="290"/>
          </p14:sldIdLst>
        </p14:section>
        <p14:section name="P4_SUBTITLE" id="{3486A7F3-7245-40F6-9E56-6DFEF5B1EEB9}">
          <p14:sldIdLst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B2B2"/>
    <a:srgbClr val="FA644A"/>
    <a:srgbClr val="D4D6D6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7" autoAdjust="0"/>
  </p:normalViewPr>
  <p:slideViewPr>
    <p:cSldViewPr snapToGrid="0">
      <p:cViewPr varScale="1">
        <p:scale>
          <a:sx n="104" d="100"/>
          <a:sy n="104" d="100"/>
        </p:scale>
        <p:origin x="144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77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鈴木香也" userId="b9903d3f-b5af-4e51-82eb-313387c3bac7" providerId="ADAL" clId="{20FD6827-3C52-411B-BF62-6D84E4B3D520}"/>
    <pc:docChg chg="undo custSel addSld modSld modMainMaster modSection">
      <pc:chgData name="鈴木香也" userId="b9903d3f-b5af-4e51-82eb-313387c3bac7" providerId="ADAL" clId="{20FD6827-3C52-411B-BF62-6D84E4B3D520}" dt="2024-06-17T04:22:16.385" v="99" actId="680"/>
      <pc:docMkLst>
        <pc:docMk/>
      </pc:docMkLst>
      <pc:sldChg chg="delSp modSp mod delAnim">
        <pc:chgData name="鈴木香也" userId="b9903d3f-b5af-4e51-82eb-313387c3bac7" providerId="ADAL" clId="{20FD6827-3C52-411B-BF62-6D84E4B3D520}" dt="2024-06-17T02:10:57.668" v="85" actId="255"/>
        <pc:sldMkLst>
          <pc:docMk/>
          <pc:sldMk cId="3133468897" sldId="269"/>
        </pc:sldMkLst>
        <pc:spChg chg="mod">
          <ac:chgData name="鈴木香也" userId="b9903d3f-b5af-4e51-82eb-313387c3bac7" providerId="ADAL" clId="{20FD6827-3C52-411B-BF62-6D84E4B3D520}" dt="2024-06-17T01:31:09.074" v="36" actId="255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20FD6827-3C52-411B-BF62-6D84E4B3D520}" dt="2024-06-17T02:10:57.668" v="85" actId="255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20FD6827-3C52-411B-BF62-6D84E4B3D520}" dt="2024-06-17T01:24:22.656" v="5" actId="113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20FD6827-3C52-411B-BF62-6D84E4B3D520}" dt="2024-06-17T01:24:27.104" v="6" actId="113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20FD6827-3C52-411B-BF62-6D84E4B3D520}" dt="2024-06-17T01:24:30.352" v="7" actId="113"/>
          <ac:spMkLst>
            <pc:docMk/>
            <pc:sldMk cId="3133468897" sldId="269"/>
            <ac:spMk id="11" creationId="{2FC50E9C-77A3-D763-4EFB-C75042A2FCBD}"/>
          </ac:spMkLst>
        </pc:spChg>
        <pc:picChg chg="del">
          <ac:chgData name="鈴木香也" userId="b9903d3f-b5af-4e51-82eb-313387c3bac7" providerId="ADAL" clId="{20FD6827-3C52-411B-BF62-6D84E4B3D520}" dt="2024-06-17T01:42:06.484" v="83" actId="478"/>
          <ac:picMkLst>
            <pc:docMk/>
            <pc:sldMk cId="3133468897" sldId="269"/>
            <ac:picMk id="15" creationId="{DBA60DEE-EDB7-7553-59FA-4B1268B55CF5}"/>
          </ac:picMkLst>
        </pc:picChg>
      </pc:sldChg>
      <pc:sldChg chg="modSp mod">
        <pc:chgData name="鈴木香也" userId="b9903d3f-b5af-4e51-82eb-313387c3bac7" providerId="ADAL" clId="{20FD6827-3C52-411B-BF62-6D84E4B3D520}" dt="2024-06-17T01:29:24.473" v="24" actId="113"/>
        <pc:sldMkLst>
          <pc:docMk/>
          <pc:sldMk cId="3868946707" sldId="272"/>
        </pc:sldMkLst>
        <pc:spChg chg="mod">
          <ac:chgData name="鈴木香也" userId="b9903d3f-b5af-4e51-82eb-313387c3bac7" providerId="ADAL" clId="{20FD6827-3C52-411B-BF62-6D84E4B3D520}" dt="2024-06-17T01:29:24.473" v="24" actId="113"/>
          <ac:spMkLst>
            <pc:docMk/>
            <pc:sldMk cId="3868946707" sldId="272"/>
            <ac:spMk id="4" creationId="{B6E69922-0A03-1FB0-35B6-C2919589E10E}"/>
          </ac:spMkLst>
        </pc:spChg>
      </pc:sldChg>
      <pc:sldChg chg="modSp">
        <pc:chgData name="鈴木香也" userId="b9903d3f-b5af-4e51-82eb-313387c3bac7" providerId="ADAL" clId="{20FD6827-3C52-411B-BF62-6D84E4B3D520}" dt="2024-06-17T01:29:45.313" v="28" actId="113"/>
        <pc:sldMkLst>
          <pc:docMk/>
          <pc:sldMk cId="4206845452" sldId="273"/>
        </pc:sldMkLst>
        <pc:spChg chg="mod">
          <ac:chgData name="鈴木香也" userId="b9903d3f-b5af-4e51-82eb-313387c3bac7" providerId="ADAL" clId="{20FD6827-3C52-411B-BF62-6D84E4B3D520}" dt="2024-06-17T01:29:37.793" v="26" actId="113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20FD6827-3C52-411B-BF62-6D84E4B3D520}" dt="2024-06-17T01:29:45.313" v="28" actId="113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鈴木香也" userId="b9903d3f-b5af-4e51-82eb-313387c3bac7" providerId="ADAL" clId="{20FD6827-3C52-411B-BF62-6D84E4B3D520}" dt="2024-06-17T02:19:46.301" v="87" actId="113"/>
        <pc:sldMkLst>
          <pc:docMk/>
          <pc:sldMk cId="1691874932" sldId="277"/>
        </pc:sldMkLst>
        <pc:spChg chg="mod">
          <ac:chgData name="鈴木香也" userId="b9903d3f-b5af-4e51-82eb-313387c3bac7" providerId="ADAL" clId="{20FD6827-3C52-411B-BF62-6D84E4B3D520}" dt="2024-06-17T02:19:46.301" v="87" actId="113"/>
          <ac:spMkLst>
            <pc:docMk/>
            <pc:sldMk cId="1691874932" sldId="277"/>
            <ac:spMk id="2" creationId="{180C489D-DA55-377F-605F-13A9BD013489}"/>
          </ac:spMkLst>
        </pc:spChg>
      </pc:sldChg>
      <pc:sldChg chg="modSp">
        <pc:chgData name="鈴木香也" userId="b9903d3f-b5af-4e51-82eb-313387c3bac7" providerId="ADAL" clId="{20FD6827-3C52-411B-BF62-6D84E4B3D520}" dt="2024-06-17T01:34:47.948" v="81" actId="2711"/>
        <pc:sldMkLst>
          <pc:docMk/>
          <pc:sldMk cId="1660299700" sldId="285"/>
        </pc:sldMkLst>
        <pc:spChg chg="mod">
          <ac:chgData name="鈴木香也" userId="b9903d3f-b5af-4e51-82eb-313387c3bac7" providerId="ADAL" clId="{20FD6827-3C52-411B-BF62-6D84E4B3D520}" dt="2024-06-17T01:34:29.553" v="76" actId="113"/>
          <ac:spMkLst>
            <pc:docMk/>
            <pc:sldMk cId="1660299700" sldId="285"/>
            <ac:spMk id="2" creationId="{514916AE-D0E1-AEF8-C05B-A68F9C956C40}"/>
          </ac:spMkLst>
        </pc:spChg>
        <pc:spChg chg="mod">
          <ac:chgData name="鈴木香也" userId="b9903d3f-b5af-4e51-82eb-313387c3bac7" providerId="ADAL" clId="{20FD6827-3C52-411B-BF62-6D84E4B3D520}" dt="2024-06-17T01:34:38.481" v="79" actId="113"/>
          <ac:spMkLst>
            <pc:docMk/>
            <pc:sldMk cId="1660299700" sldId="285"/>
            <ac:spMk id="3" creationId="{FEB2AEE3-ED5C-6259-E46B-2F970414E8A3}"/>
          </ac:spMkLst>
        </pc:spChg>
        <pc:spChg chg="mod">
          <ac:chgData name="鈴木香也" userId="b9903d3f-b5af-4e51-82eb-313387c3bac7" providerId="ADAL" clId="{20FD6827-3C52-411B-BF62-6D84E4B3D520}" dt="2024-06-17T01:34:43.070" v="80" actId="2711"/>
          <ac:spMkLst>
            <pc:docMk/>
            <pc:sldMk cId="1660299700" sldId="285"/>
            <ac:spMk id="4" creationId="{CFBCD526-12C2-0E46-60A8-A1AFCE307ED2}"/>
          </ac:spMkLst>
        </pc:spChg>
        <pc:spChg chg="mod">
          <ac:chgData name="鈴木香也" userId="b9903d3f-b5af-4e51-82eb-313387c3bac7" providerId="ADAL" clId="{20FD6827-3C52-411B-BF62-6D84E4B3D520}" dt="2024-06-17T01:34:47.948" v="81" actId="2711"/>
          <ac:spMkLst>
            <pc:docMk/>
            <pc:sldMk cId="1660299700" sldId="285"/>
            <ac:spMk id="5" creationId="{A86B603B-BD60-1A21-2F97-D17612439B5A}"/>
          </ac:spMkLst>
        </pc:spChg>
      </pc:sldChg>
      <pc:sldChg chg="modAnim">
        <pc:chgData name="鈴木香也" userId="b9903d3f-b5af-4e51-82eb-313387c3bac7" providerId="ADAL" clId="{20FD6827-3C52-411B-BF62-6D84E4B3D520}" dt="2024-06-17T01:35:58.265" v="82"/>
        <pc:sldMkLst>
          <pc:docMk/>
          <pc:sldMk cId="4151725828" sldId="286"/>
        </pc:sldMkLst>
      </pc:sldChg>
      <pc:sldChg chg="addSp delSp modSp mod">
        <pc:chgData name="鈴木香也" userId="b9903d3f-b5af-4e51-82eb-313387c3bac7" providerId="ADAL" clId="{20FD6827-3C52-411B-BF62-6D84E4B3D520}" dt="2024-06-17T01:33:34.685" v="74" actId="207"/>
        <pc:sldMkLst>
          <pc:docMk/>
          <pc:sldMk cId="2307877790" sldId="288"/>
        </pc:sldMkLst>
        <pc:spChg chg="add mod">
          <ac:chgData name="鈴木香也" userId="b9903d3f-b5af-4e51-82eb-313387c3bac7" providerId="ADAL" clId="{20FD6827-3C52-411B-BF62-6D84E4B3D520}" dt="2024-06-17T01:32:32.487" v="45" actId="164"/>
          <ac:spMkLst>
            <pc:docMk/>
            <pc:sldMk cId="2307877790" sldId="288"/>
            <ac:spMk id="3" creationId="{E2E6E6F4-66E0-2D82-E626-9694C9913CC3}"/>
          </ac:spMkLst>
        </pc:spChg>
        <pc:spChg chg="add mod">
          <ac:chgData name="鈴木香也" userId="b9903d3f-b5af-4e51-82eb-313387c3bac7" providerId="ADAL" clId="{20FD6827-3C52-411B-BF62-6D84E4B3D520}" dt="2024-06-17T01:33:34.685" v="74" actId="207"/>
          <ac:spMkLst>
            <pc:docMk/>
            <pc:sldMk cId="2307877790" sldId="288"/>
            <ac:spMk id="6" creationId="{16C8937E-5A1F-58FD-00AA-CB606979856E}"/>
          </ac:spMkLst>
        </pc:spChg>
        <pc:spChg chg="add mod">
          <ac:chgData name="鈴木香也" userId="b9903d3f-b5af-4e51-82eb-313387c3bac7" providerId="ADAL" clId="{20FD6827-3C52-411B-BF62-6D84E4B3D520}" dt="2024-06-17T01:33:17.714" v="73" actId="1038"/>
          <ac:spMkLst>
            <pc:docMk/>
            <pc:sldMk cId="2307877790" sldId="288"/>
            <ac:spMk id="7" creationId="{F01A8584-D15F-E3D3-BBE7-3C7F2871E210}"/>
          </ac:spMkLst>
        </pc:spChg>
        <pc:grpChg chg="add del mod">
          <ac:chgData name="鈴木香也" userId="b9903d3f-b5af-4e51-82eb-313387c3bac7" providerId="ADAL" clId="{20FD6827-3C52-411B-BF62-6D84E4B3D520}" dt="2024-06-17T01:33:01.555" v="55" actId="478"/>
          <ac:grpSpMkLst>
            <pc:docMk/>
            <pc:sldMk cId="2307877790" sldId="288"/>
            <ac:grpSpMk id="4" creationId="{69E79DD6-29C0-7313-7E85-386C6F465CE9}"/>
          </ac:grpSpMkLst>
        </pc:grpChg>
        <pc:picChg chg="mod">
          <ac:chgData name="鈴木香也" userId="b9903d3f-b5af-4e51-82eb-313387c3bac7" providerId="ADAL" clId="{20FD6827-3C52-411B-BF62-6D84E4B3D520}" dt="2024-06-17T01:32:32.487" v="45" actId="164"/>
          <ac:picMkLst>
            <pc:docMk/>
            <pc:sldMk cId="2307877790" sldId="288"/>
            <ac:picMk id="2" creationId="{5C6667BE-F7D5-FA9A-8FDB-BE2380913FA4}"/>
          </ac:picMkLst>
        </pc:picChg>
        <pc:picChg chg="add mod ord">
          <ac:chgData name="鈴木香也" userId="b9903d3f-b5af-4e51-82eb-313387c3bac7" providerId="ADAL" clId="{20FD6827-3C52-411B-BF62-6D84E4B3D520}" dt="2024-06-17T01:32:59.929" v="54" actId="167"/>
          <ac:picMkLst>
            <pc:docMk/>
            <pc:sldMk cId="2307877790" sldId="288"/>
            <ac:picMk id="5" creationId="{9FA3A680-006B-B5A3-0E38-68090BD1E439}"/>
          </ac:picMkLst>
        </pc:picChg>
      </pc:sldChg>
      <pc:sldChg chg="new">
        <pc:chgData name="鈴木香也" userId="b9903d3f-b5af-4e51-82eb-313387c3bac7" providerId="ADAL" clId="{20FD6827-3C52-411B-BF62-6D84E4B3D520}" dt="2024-06-17T04:22:16.385" v="99" actId="680"/>
        <pc:sldMkLst>
          <pc:docMk/>
          <pc:sldMk cId="1692804404" sldId="289"/>
        </pc:sldMkLst>
      </pc:sldChg>
      <pc:sldMasterChg chg="addSldLayout modSldLayout">
        <pc:chgData name="鈴木香也" userId="b9903d3f-b5af-4e51-82eb-313387c3bac7" providerId="ADAL" clId="{20FD6827-3C52-411B-BF62-6D84E4B3D520}" dt="2024-06-17T04:22:09.068" v="98" actId="6014"/>
        <pc:sldMasterMkLst>
          <pc:docMk/>
          <pc:sldMasterMk cId="2982377249" sldId="2147483673"/>
        </pc:sldMasterMkLst>
        <pc:sldLayoutChg chg="mod">
          <pc:chgData name="鈴木香也" userId="b9903d3f-b5af-4e51-82eb-313387c3bac7" providerId="ADAL" clId="{20FD6827-3C52-411B-BF62-6D84E4B3D520}" dt="2024-06-17T04:22:03.835" v="97" actId="6014"/>
          <pc:sldLayoutMkLst>
            <pc:docMk/>
            <pc:sldMasterMk cId="2982377249" sldId="2147483673"/>
            <pc:sldLayoutMk cId="2940205824" sldId="2147483688"/>
          </pc:sldLayoutMkLst>
        </pc:sldLayoutChg>
        <pc:sldLayoutChg chg="addSp delSp modSp new mod">
          <pc:chgData name="鈴木香也" userId="b9903d3f-b5af-4e51-82eb-313387c3bac7" providerId="ADAL" clId="{20FD6827-3C52-411B-BF62-6D84E4B3D520}" dt="2024-06-17T04:22:09.068" v="98" actId="6014"/>
          <pc:sldLayoutMkLst>
            <pc:docMk/>
            <pc:sldMasterMk cId="2982377249" sldId="2147483673"/>
            <pc:sldLayoutMk cId="2780226656" sldId="2147483693"/>
          </pc:sldLayoutMkLst>
          <pc:spChg chg="del">
            <ac:chgData name="鈴木香也" userId="b9903d3f-b5af-4e51-82eb-313387c3bac7" providerId="ADAL" clId="{20FD6827-3C52-411B-BF62-6D84E4B3D520}" dt="2024-06-17T04:21:14.947" v="89" actId="478"/>
            <ac:spMkLst>
              <pc:docMk/>
              <pc:sldMasterMk cId="2982377249" sldId="2147483673"/>
              <pc:sldLayoutMk cId="2780226656" sldId="2147483693"/>
              <ac:spMk id="2" creationId="{13A94AF4-EDCA-0A5B-C860-8D9810CED1FA}"/>
            </ac:spMkLst>
          </pc:spChg>
          <pc:spChg chg="del">
            <ac:chgData name="鈴木香也" userId="b9903d3f-b5af-4e51-82eb-313387c3bac7" providerId="ADAL" clId="{20FD6827-3C52-411B-BF62-6D84E4B3D520}" dt="2024-06-17T04:21:16.100" v="90" actId="478"/>
            <ac:spMkLst>
              <pc:docMk/>
              <pc:sldMasterMk cId="2982377249" sldId="2147483673"/>
              <pc:sldLayoutMk cId="2780226656" sldId="2147483693"/>
              <ac:spMk id="3" creationId="{D063416F-B395-707D-BFE2-5ACF2C11AEB6}"/>
            </ac:spMkLst>
          </pc:spChg>
          <pc:spChg chg="del">
            <ac:chgData name="鈴木香也" userId="b9903d3f-b5af-4e51-82eb-313387c3bac7" providerId="ADAL" clId="{20FD6827-3C52-411B-BF62-6D84E4B3D520}" dt="2024-06-17T04:21:17.797" v="91" actId="478"/>
            <ac:spMkLst>
              <pc:docMk/>
              <pc:sldMasterMk cId="2982377249" sldId="2147483673"/>
              <pc:sldLayoutMk cId="2780226656" sldId="2147483693"/>
              <ac:spMk id="4" creationId="{E035A78E-4713-7D8C-BF08-EC8EDFBFE404}"/>
            </ac:spMkLst>
          </pc:spChg>
          <pc:spChg chg="del">
            <ac:chgData name="鈴木香也" userId="b9903d3f-b5af-4e51-82eb-313387c3bac7" providerId="ADAL" clId="{20FD6827-3C52-411B-BF62-6D84E4B3D520}" dt="2024-06-17T04:21:19.173" v="92" actId="478"/>
            <ac:spMkLst>
              <pc:docMk/>
              <pc:sldMasterMk cId="2982377249" sldId="2147483673"/>
              <pc:sldLayoutMk cId="2780226656" sldId="2147483693"/>
              <ac:spMk id="5" creationId="{2DC75A81-35C6-B011-5967-29EF1F8C64B2}"/>
            </ac:spMkLst>
          </pc:spChg>
          <pc:picChg chg="add mod">
            <ac:chgData name="鈴木香也" userId="b9903d3f-b5af-4e51-82eb-313387c3bac7" providerId="ADAL" clId="{20FD6827-3C52-411B-BF62-6D84E4B3D520}" dt="2024-06-17T04:21:45.892" v="95" actId="962"/>
            <ac:picMkLst>
              <pc:docMk/>
              <pc:sldMasterMk cId="2982377249" sldId="2147483673"/>
              <pc:sldLayoutMk cId="2780226656" sldId="2147483693"/>
              <ac:picMk id="7" creationId="{AA4DAD2E-ECD3-104D-6880-9F8F7E5897F1}"/>
            </ac:picMkLst>
          </pc:picChg>
        </pc:sldLayoutChg>
      </pc:sldMasterChg>
    </pc:docChg>
  </pc:docChgLst>
  <pc:docChgLst>
    <pc:chgData name="香也 鈴木" userId="b9903d3f-b5af-4e51-82eb-313387c3bac7" providerId="ADAL" clId="{20FD6827-3C52-411B-BF62-6D84E4B3D520}"/>
    <pc:docChg chg="undo custSel addSld delSld modSld modMainMaster modSection">
      <pc:chgData name="香也 鈴木" userId="b9903d3f-b5af-4e51-82eb-313387c3bac7" providerId="ADAL" clId="{20FD6827-3C52-411B-BF62-6D84E4B3D520}" dt="2024-06-17T01:06:48.746" v="144" actId="2696"/>
      <pc:docMkLst>
        <pc:docMk/>
      </pc:docMkLst>
      <pc:sldChg chg="addSp modSp del modAnim">
        <pc:chgData name="香也 鈴木" userId="b9903d3f-b5af-4e51-82eb-313387c3bac7" providerId="ADAL" clId="{20FD6827-3C52-411B-BF62-6D84E4B3D520}" dt="2024-06-17T01:04:58.019" v="135" actId="47"/>
        <pc:sldMkLst>
          <pc:docMk/>
          <pc:sldMk cId="2777361562" sldId="267"/>
        </pc:sldMkLst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45" creationId="{B53D7E65-77B6-4483-0732-8034F166EB4A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85" creationId="{898422EA-24F4-FD6C-EE45-FDE2AC3C5742}"/>
          </ac:spMkLst>
        </pc:spChg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94" creationId="{51D4E266-86DB-9B64-C343-EBE843169EE2}"/>
          </ac:spMkLst>
        </pc:spChg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95" creationId="{2847DEB2-7762-26E1-809B-4B74582EEA16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96" creationId="{1E704C7B-0A92-0A39-6440-627EF44286D4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97" creationId="{89CA1B2C-B90D-0613-4831-D04E517703C3}"/>
          </ac:spMkLst>
        </pc:spChg>
        <pc:grpChg chg="add mod">
          <ac:chgData name="香也 鈴木" userId="b9903d3f-b5af-4e51-82eb-313387c3bac7" providerId="ADAL" clId="{20FD6827-3C52-411B-BF62-6D84E4B3D520}" dt="2024-06-17T00:24:31.776" v="50" actId="164"/>
          <ac:grpSpMkLst>
            <pc:docMk/>
            <pc:sldMk cId="2777361562" sldId="267"/>
            <ac:grpSpMk id="2" creationId="{BEB03CF6-5F6B-7052-0C49-180B4877D04A}"/>
          </ac:grpSpMkLst>
        </pc:grpChg>
        <pc:grpChg chg="add mod">
          <ac:chgData name="香也 鈴木" userId="b9903d3f-b5af-4e51-82eb-313387c3bac7" providerId="ADAL" clId="{20FD6827-3C52-411B-BF62-6D84E4B3D520}" dt="2024-06-17T00:24:40.124" v="51" actId="164"/>
          <ac:grpSpMkLst>
            <pc:docMk/>
            <pc:sldMk cId="2777361562" sldId="267"/>
            <ac:grpSpMk id="3" creationId="{402C0762-B7CF-9026-35CA-7C4954185FFB}"/>
          </ac:grpSpMkLst>
        </pc:grpChg>
      </pc:sldChg>
      <pc:sldChg chg="del">
        <pc:chgData name="香也 鈴木" userId="b9903d3f-b5af-4e51-82eb-313387c3bac7" providerId="ADAL" clId="{20FD6827-3C52-411B-BF62-6D84E4B3D520}" dt="2024-06-17T00:16:42.866" v="36" actId="2696"/>
        <pc:sldMkLst>
          <pc:docMk/>
          <pc:sldMk cId="3500070881" sldId="268"/>
        </pc:sldMkLst>
      </pc:sldChg>
      <pc:sldChg chg="modSp mod modAnim">
        <pc:chgData name="香也 鈴木" userId="b9903d3f-b5af-4e51-82eb-313387c3bac7" providerId="ADAL" clId="{20FD6827-3C52-411B-BF62-6D84E4B3D520}" dt="2024-06-17T00:47:29.589" v="57" actId="1076"/>
        <pc:sldMkLst>
          <pc:docMk/>
          <pc:sldMk cId="3133468897" sldId="269"/>
        </pc:sldMkLst>
        <pc:spChg chg="mod">
          <ac:chgData name="香也 鈴木" userId="b9903d3f-b5af-4e51-82eb-313387c3bac7" providerId="ADAL" clId="{20FD6827-3C52-411B-BF62-6D84E4B3D520}" dt="2024-06-17T00:47:29.589" v="57" actId="1076"/>
          <ac:spMkLst>
            <pc:docMk/>
            <pc:sldMk cId="3133468897" sldId="269"/>
            <ac:spMk id="7" creationId="{2E2FE6FB-D1BD-CBF0-97F3-34055EF9C527}"/>
          </ac:spMkLst>
        </pc:spChg>
      </pc:sldChg>
      <pc:sldChg chg="del">
        <pc:chgData name="香也 鈴木" userId="b9903d3f-b5af-4e51-82eb-313387c3bac7" providerId="ADAL" clId="{20FD6827-3C52-411B-BF62-6D84E4B3D520}" dt="2024-06-17T00:15:35.411" v="29" actId="2696"/>
        <pc:sldMkLst>
          <pc:docMk/>
          <pc:sldMk cId="514945308" sldId="270"/>
        </pc:sldMkLst>
      </pc:sldChg>
      <pc:sldChg chg="addSp modSp del mod modAnim">
        <pc:chgData name="香也 鈴木" userId="b9903d3f-b5af-4e51-82eb-313387c3bac7" providerId="ADAL" clId="{20FD6827-3C52-411B-BF62-6D84E4B3D520}" dt="2024-06-17T00:11:57.390" v="26" actId="2696"/>
        <pc:sldMkLst>
          <pc:docMk/>
          <pc:sldMk cId="1843722891" sldId="274"/>
        </pc:sldMkLst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5" creationId="{AD168C60-D344-CA91-5EF3-F7E32A01C3F2}"/>
          </ac:spMkLst>
        </pc:spChg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6" creationId="{FBE26514-BD8D-8798-E780-42076C43B2A0}"/>
          </ac:spMkLst>
        </pc:spChg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34" creationId="{66EEB86B-77E6-140B-BD60-06DFFA277A96}"/>
          </ac:spMkLst>
        </pc:spChg>
        <pc:grpChg chg="add mod">
          <ac:chgData name="香也 鈴木" userId="b9903d3f-b5af-4e51-82eb-313387c3bac7" providerId="ADAL" clId="{20FD6827-3C52-411B-BF62-6D84E4B3D520}" dt="2024-06-17T00:03:32.906" v="6" actId="164"/>
          <ac:grpSpMkLst>
            <pc:docMk/>
            <pc:sldMk cId="1843722891" sldId="274"/>
            <ac:grpSpMk id="2" creationId="{B6AB5755-677A-D988-A75A-2D9F6C5CAE9B}"/>
          </ac:grpSpMkLst>
        </pc:grpChg>
      </pc:sldChg>
      <pc:sldChg chg="del">
        <pc:chgData name="香也 鈴木" userId="b9903d3f-b5af-4e51-82eb-313387c3bac7" providerId="ADAL" clId="{20FD6827-3C52-411B-BF62-6D84E4B3D520}" dt="2024-06-17T00:16:21.134" v="33" actId="2696"/>
        <pc:sldMkLst>
          <pc:docMk/>
          <pc:sldMk cId="3245668819" sldId="275"/>
        </pc:sldMkLst>
      </pc:sldChg>
      <pc:sldChg chg="del">
        <pc:chgData name="香也 鈴木" userId="b9903d3f-b5af-4e51-82eb-313387c3bac7" providerId="ADAL" clId="{20FD6827-3C52-411B-BF62-6D84E4B3D520}" dt="2024-06-17T00:23:50.173" v="49" actId="47"/>
        <pc:sldMkLst>
          <pc:docMk/>
          <pc:sldMk cId="1418202124" sldId="276"/>
        </pc:sldMkLst>
      </pc:sldChg>
      <pc:sldChg chg="addSp modSp new modAnim">
        <pc:chgData name="香也 鈴木" userId="b9903d3f-b5af-4e51-82eb-313387c3bac7" providerId="ADAL" clId="{20FD6827-3C52-411B-BF62-6D84E4B3D520}" dt="2024-06-17T00:11:51.815" v="25"/>
        <pc:sldMkLst>
          <pc:docMk/>
          <pc:sldMk cId="1691874932" sldId="277"/>
        </pc:sldMkLst>
        <pc:spChg chg="add 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2" creationId="{180C489D-DA55-377F-605F-13A9BD013489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4" creationId="{875885E8-2164-4CA0-E714-0F0BE0AD3E71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5" creationId="{B9F6FA33-269C-0EFC-2965-6E0BB7BFE6DA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6" creationId="{94C5735E-2101-EEC7-A2D4-5E4DC47211C2}"/>
          </ac:spMkLst>
        </pc:spChg>
        <pc:grpChg chg="add mod">
          <ac:chgData name="香也 鈴木" userId="b9903d3f-b5af-4e51-82eb-313387c3bac7" providerId="ADAL" clId="{20FD6827-3C52-411B-BF62-6D84E4B3D520}" dt="2024-06-17T00:11:51.815" v="25"/>
          <ac:grpSpMkLst>
            <pc:docMk/>
            <pc:sldMk cId="1691874932" sldId="277"/>
            <ac:grpSpMk id="3" creationId="{80859BBB-2175-4AEA-FAE4-3B7771CD3D8A}"/>
          </ac:grpSpMkLst>
        </pc:grpChg>
      </pc:sldChg>
      <pc:sldChg chg="addSp modSp new del modAnim">
        <pc:chgData name="香也 鈴木" userId="b9903d3f-b5af-4e51-82eb-313387c3bac7" providerId="ADAL" clId="{20FD6827-3C52-411B-BF62-6D84E4B3D520}" dt="2024-06-17T00:17:54.727" v="41" actId="2696"/>
        <pc:sldMkLst>
          <pc:docMk/>
          <pc:sldMk cId="133339863" sldId="278"/>
        </pc:sldMkLst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2" creationId="{B306C092-CFDA-92C5-CFFF-9A7227D7C1BD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3" creationId="{CB9BB03A-D721-9EF7-DEC1-EDCD5D28ADF1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4" creationId="{3AF3310E-AB01-37FA-2EE2-600A8521CEC3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5" creationId="{75775E8B-3ECD-34DE-C10D-D72E2647CEBC}"/>
          </ac:spMkLst>
        </pc:spChg>
      </pc:sldChg>
      <pc:sldChg chg="addSp modSp new del setBg modAnim">
        <pc:chgData name="香也 鈴木" userId="b9903d3f-b5af-4e51-82eb-313387c3bac7" providerId="ADAL" clId="{20FD6827-3C52-411B-BF62-6D84E4B3D520}" dt="2024-06-17T01:03:21.011" v="131" actId="2696"/>
        <pc:sldMkLst>
          <pc:docMk/>
          <pc:sldMk cId="2628818234" sldId="279"/>
        </pc:sldMkLst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2" creationId="{CB2F4E4A-5D99-3059-0095-44EA23D5254B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3" creationId="{B8F94659-17B6-0B78-8EA8-17263F55EA35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4" creationId="{EA5E5294-ECBB-DD40-D08C-CCBDFCC85C76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5" creationId="{58FF985F-1308-D727-AD5E-D77F9D036D81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6" creationId="{6A836952-6168-EAC6-2123-061FAD199053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7" creationId="{E52CF7D5-91C5-EAF6-2A08-0661DF059B39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8" creationId="{0F699142-F74E-1FA9-D5BB-441D07FE2433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9" creationId="{09CA3C36-60E3-AD14-481A-576286877F9C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0" creationId="{4F7465EB-168D-C106-C4C2-6513577565C6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1" creationId="{BF1DE4F8-E5EF-AD9B-5893-F38E5257B8F7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2" creationId="{11608B69-0310-82C3-B397-4ABB2F6C7E4A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3" creationId="{27968A38-3F54-DAB8-04F0-5AB368BF1B2E}"/>
          </ac:spMkLst>
        </pc:spChg>
      </pc:sldChg>
      <pc:sldChg chg="addSp modSp new del">
        <pc:chgData name="香也 鈴木" userId="b9903d3f-b5af-4e51-82eb-313387c3bac7" providerId="ADAL" clId="{20FD6827-3C52-411B-BF62-6D84E4B3D520}" dt="2024-06-17T01:01:16.136" v="124" actId="2696"/>
        <pc:sldMkLst>
          <pc:docMk/>
          <pc:sldMk cId="3395296904" sldId="280"/>
        </pc:sldMkLst>
        <pc:spChg chg="add mod">
          <ac:chgData name="香也 鈴木" userId="b9903d3f-b5af-4e51-82eb-313387c3bac7" providerId="ADAL" clId="{20FD6827-3C52-411B-BF62-6D84E4B3D520}" dt="2024-06-17T00:16:38.733" v="35"/>
          <ac:spMkLst>
            <pc:docMk/>
            <pc:sldMk cId="3395296904" sldId="280"/>
            <ac:spMk id="2" creationId="{7C582E37-3171-1336-1D5E-73DD93D43DC4}"/>
          </ac:spMkLst>
        </pc:spChg>
      </pc:sldChg>
      <pc:sldChg chg="addSp modSp new del modAnim">
        <pc:chgData name="香也 鈴木" userId="b9903d3f-b5af-4e51-82eb-313387c3bac7" providerId="ADAL" clId="{20FD6827-3C52-411B-BF62-6D84E4B3D520}" dt="2024-06-17T01:02:04.726" v="127" actId="2696"/>
        <pc:sldMkLst>
          <pc:docMk/>
          <pc:sldMk cId="1360785014" sldId="281"/>
        </pc:sldMkLst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2" creationId="{FCE01B8A-2419-15C0-B9AB-3A0886DE8966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3" creationId="{5220DB3C-41B1-CC52-063F-FF4E0A3D64D1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4" creationId="{35FCC3D2-4B1C-0EC0-1D09-F1F646B5D38C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5" creationId="{0B0E26D6-221F-2786-9468-F6587E6B12A8}"/>
          </ac:spMkLst>
        </pc:spChg>
      </pc:sldChg>
      <pc:sldChg chg="new">
        <pc:chgData name="香也 鈴木" userId="b9903d3f-b5af-4e51-82eb-313387c3bac7" providerId="ADAL" clId="{20FD6827-3C52-411B-BF62-6D84E4B3D520}" dt="2024-06-17T00:23:47.564" v="48" actId="680"/>
        <pc:sldMkLst>
          <pc:docMk/>
          <pc:sldMk cId="4137651879" sldId="282"/>
        </pc:sldMkLst>
      </pc:sldChg>
      <pc:sldChg chg="new del">
        <pc:chgData name="香也 鈴木" userId="b9903d3f-b5af-4e51-82eb-313387c3bac7" providerId="ADAL" clId="{20FD6827-3C52-411B-BF62-6D84E4B3D520}" dt="2024-06-17T00:47:01.586" v="54" actId="2696"/>
        <pc:sldMkLst>
          <pc:docMk/>
          <pc:sldMk cId="1036390658" sldId="283"/>
        </pc:sldMkLst>
      </pc:sldChg>
      <pc:sldChg chg="addSp delSp modSp new del mod setBg">
        <pc:chgData name="香也 鈴木" userId="b9903d3f-b5af-4e51-82eb-313387c3bac7" providerId="ADAL" clId="{20FD6827-3C52-411B-BF62-6D84E4B3D520}" dt="2024-06-17T01:06:16.175" v="141" actId="2696"/>
        <pc:sldMkLst>
          <pc:docMk/>
          <pc:sldMk cId="1082604865" sldId="283"/>
        </pc:sldMkLst>
        <pc:spChg chg="add del mod or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6" creationId="{DA4E6AFE-6EB4-2214-87CB-D56FD3BB39DA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7" creationId="{B83A71B3-AE1B-AB00-0CB5-C709BE77064C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8" creationId="{A9161F92-ED4D-F60F-3046-3A419FD00715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9" creationId="{1749DF6C-CCB9-D855-16D2-DC0E4C27013C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10" creationId="{A7CE8B84-AFFC-1E1A-2602-4621D9DC2E7C}"/>
          </ac:spMkLst>
        </pc:spChg>
        <pc:spChg chg="add del">
          <ac:chgData name="香也 鈴木" userId="b9903d3f-b5af-4e51-82eb-313387c3bac7" providerId="ADAL" clId="{20FD6827-3C52-411B-BF62-6D84E4B3D520}" dt="2024-06-17T00:58:43.054" v="107"/>
          <ac:spMkLst>
            <pc:docMk/>
            <pc:sldMk cId="1082604865" sldId="283"/>
            <ac:spMk id="11" creationId="{AD545A50-CC83-ED93-3419-AE6080DA9D7E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2" creationId="{527FB6B1-E826-68D7-2461-4B84FABCAC4B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3" creationId="{3095A258-A17B-40E6-6302-FBBDF91EFD9E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4" creationId="{089606A8-9705-6CAA-5DEC-9C3EC9A14F83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5" creationId="{2F249F89-4E14-0B82-D699-8A32846B6198}"/>
          </ac:spMkLst>
        </pc:spChg>
        <pc:spChg chg="add del 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6" creationId="{443F3591-C488-64FB-352A-684F25CF8CC7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7" creationId="{9CE43A64-A110-EC22-A949-448745C34AF2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8" creationId="{27CF99CA-536F-D131-0BCC-662B4320F450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9" creationId="{B2FFBD6B-6F1A-31A7-5E15-3E752FBAC172}"/>
          </ac:spMkLst>
        </pc:spChg>
        <pc:spChg chg="add del 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20" creationId="{71929142-B3B9-5D0C-C0F2-28A4447197ED}"/>
          </ac:spMkLst>
        </pc:spChg>
        <pc:spChg chg="del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21" creationId="{22839828-D9D9-9473-66CD-42486A2BC649}"/>
          </ac:spMkLst>
        </pc:spChg>
        <pc:picChg chg="add del mod">
          <ac:chgData name="香也 鈴木" userId="b9903d3f-b5af-4e51-82eb-313387c3bac7" providerId="ADAL" clId="{20FD6827-3C52-411B-BF62-6D84E4B3D520}" dt="2024-06-17T00:50:03.794" v="62" actId="478"/>
          <ac:picMkLst>
            <pc:docMk/>
            <pc:sldMk cId="1082604865" sldId="283"/>
            <ac:picMk id="3" creationId="{DE2D6FC1-81BF-7D54-FB57-2A952AACD539}"/>
          </ac:picMkLst>
        </pc:picChg>
        <pc:picChg chg="add mod modCrop">
          <ac:chgData name="香也 鈴木" userId="b9903d3f-b5af-4e51-82eb-313387c3bac7" providerId="ADAL" clId="{20FD6827-3C52-411B-BF62-6D84E4B3D520}" dt="2024-06-17T00:59:42.692" v="119" actId="732"/>
          <ac:picMkLst>
            <pc:docMk/>
            <pc:sldMk cId="1082604865" sldId="283"/>
            <ac:picMk id="5" creationId="{0206D1BD-62BF-F880-AA94-2601371C7575}"/>
          </ac:picMkLst>
        </pc:picChg>
      </pc:sldChg>
      <pc:sldChg chg="new del">
        <pc:chgData name="香也 鈴木" userId="b9903d3f-b5af-4e51-82eb-313387c3bac7" providerId="ADAL" clId="{20FD6827-3C52-411B-BF62-6D84E4B3D520}" dt="2024-06-17T01:00:58.256" v="121" actId="47"/>
        <pc:sldMkLst>
          <pc:docMk/>
          <pc:sldMk cId="2503580296" sldId="284"/>
        </pc:sldMkLst>
      </pc:sldChg>
      <pc:sldChg chg="addSp modSp new">
        <pc:chgData name="香也 鈴木" userId="b9903d3f-b5af-4e51-82eb-313387c3bac7" providerId="ADAL" clId="{20FD6827-3C52-411B-BF62-6D84E4B3D520}" dt="2024-06-17T01:01:10.895" v="123"/>
        <pc:sldMkLst>
          <pc:docMk/>
          <pc:sldMk cId="2807154165" sldId="284"/>
        </pc:sldMkLst>
        <pc:spChg chg="add mod">
          <ac:chgData name="香也 鈴木" userId="b9903d3f-b5af-4e51-82eb-313387c3bac7" providerId="ADAL" clId="{20FD6827-3C52-411B-BF62-6D84E4B3D520}" dt="2024-06-17T01:01:10.895" v="123"/>
          <ac:spMkLst>
            <pc:docMk/>
            <pc:sldMk cId="2807154165" sldId="284"/>
            <ac:spMk id="2" creationId="{B6ED75F5-BC00-89D4-21EB-5F2F9672BDA4}"/>
          </ac:spMkLst>
        </pc:spChg>
      </pc:sldChg>
      <pc:sldChg chg="addSp modSp new modAnim">
        <pc:chgData name="香也 鈴木" userId="b9903d3f-b5af-4e51-82eb-313387c3bac7" providerId="ADAL" clId="{20FD6827-3C52-411B-BF62-6D84E4B3D520}" dt="2024-06-17T01:01:54.547" v="126"/>
        <pc:sldMkLst>
          <pc:docMk/>
          <pc:sldMk cId="1660299700" sldId="285"/>
        </pc:sldMkLst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2" creationId="{514916AE-D0E1-AEF8-C05B-A68F9C956C40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3" creationId="{FEB2AEE3-ED5C-6259-E46B-2F970414E8A3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4" creationId="{CFBCD526-12C2-0E46-60A8-A1AFCE307ED2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5" creationId="{A86B603B-BD60-1A21-2F97-D17612439B5A}"/>
          </ac:spMkLst>
        </pc:spChg>
      </pc:sldChg>
      <pc:sldChg chg="addSp modSp new setBg modAnim">
        <pc:chgData name="香也 鈴木" userId="b9903d3f-b5af-4e51-82eb-313387c3bac7" providerId="ADAL" clId="{20FD6827-3C52-411B-BF62-6D84E4B3D520}" dt="2024-06-17T01:03:08.677" v="130"/>
        <pc:sldMkLst>
          <pc:docMk/>
          <pc:sldMk cId="4151725828" sldId="286"/>
        </pc:sldMkLst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2" creationId="{C09AC561-A037-118B-64FB-70B9EFB939D8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3" creationId="{0B178F79-E3B9-1FA5-69F4-C36D307647C0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4" creationId="{85FC5DF9-2355-E320-7227-18C7660AE907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5" creationId="{BCE8967A-428F-7960-1773-BF6CA7BC11D8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6" creationId="{79970E4A-40AB-A089-2C0D-704F3D03DE0A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7" creationId="{725985B1-1F0F-CBEB-7821-EB202B329EFE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8" creationId="{85EED7E6-3124-6B1F-6A07-EC95C19F7E01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9" creationId="{02B5A41B-A9CC-796C-7CD3-35B040F3ED1A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0" creationId="{E423654B-D704-8CEB-EE17-FBD79B0C9241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1" creationId="{993E5FEA-FEBA-4230-6F4B-246C91272595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2" creationId="{A0B10492-D6A1-DF6B-2A75-8CF2C1BAEECF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3" creationId="{61C01539-7389-7258-F9EC-1DF2F58E6BF2}"/>
          </ac:spMkLst>
        </pc:spChg>
      </pc:sldChg>
      <pc:sldChg chg="addSp modSp new setBg">
        <pc:chgData name="香也 鈴木" userId="b9903d3f-b5af-4e51-82eb-313387c3bac7" providerId="ADAL" clId="{20FD6827-3C52-411B-BF62-6D84E4B3D520}" dt="2024-06-17T01:06:36.410" v="143"/>
        <pc:sldMkLst>
          <pc:docMk/>
          <pc:sldMk cId="653409701" sldId="287"/>
        </pc:sldMkLst>
        <pc:spChg chg="add 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4" creationId="{7F007458-DA28-36E4-A4B1-682E19CA482B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5" creationId="{0B286BFF-1167-58C8-DF5C-46455A1F0325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6" creationId="{8BADC513-A3D8-23EB-8DF7-AD4C310674CE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8" creationId="{CDECBEA8-ECC0-E815-A723-BC4DDFF1F19C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9" creationId="{AF571EBC-E7F5-25BB-BC1B-C2F4F9FC3C1D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10" creationId="{F1E9910B-3230-801B-99E2-A01A68370815}"/>
          </ac:spMkLst>
        </pc:spChg>
        <pc:grpChg chg="add mod">
          <ac:chgData name="香也 鈴木" userId="b9903d3f-b5af-4e51-82eb-313387c3bac7" providerId="ADAL" clId="{20FD6827-3C52-411B-BF62-6D84E4B3D520}" dt="2024-06-17T01:04:31.725" v="133"/>
          <ac:grpSpMkLst>
            <pc:docMk/>
            <pc:sldMk cId="653409701" sldId="287"/>
            <ac:grpSpMk id="3" creationId="{134A7F55-8DC1-6159-DF14-8DC6F932E628}"/>
          </ac:grpSpMkLst>
        </pc:grpChg>
        <pc:grpChg chg="add mod">
          <ac:chgData name="香也 鈴木" userId="b9903d3f-b5af-4e51-82eb-313387c3bac7" providerId="ADAL" clId="{20FD6827-3C52-411B-BF62-6D84E4B3D520}" dt="2024-06-17T01:04:31.725" v="133"/>
          <ac:grpSpMkLst>
            <pc:docMk/>
            <pc:sldMk cId="653409701" sldId="287"/>
            <ac:grpSpMk id="7" creationId="{A45770EB-80A5-9720-BC6B-8FF5BA06F529}"/>
          </ac:grpSpMkLst>
        </pc:grpChg>
      </pc:sldChg>
      <pc:sldChg chg="addSp modSp new mod setBg">
        <pc:chgData name="香也 鈴木" userId="b9903d3f-b5af-4e51-82eb-313387c3bac7" providerId="ADAL" clId="{20FD6827-3C52-411B-BF62-6D84E4B3D520}" dt="2024-06-17T01:06:10.326" v="140"/>
        <pc:sldMkLst>
          <pc:docMk/>
          <pc:sldMk cId="2307877790" sldId="288"/>
        </pc:sldMkLst>
        <pc:picChg chg="add mod modCrop">
          <ac:chgData name="香也 鈴木" userId="b9903d3f-b5af-4e51-82eb-313387c3bac7" providerId="ADAL" clId="{20FD6827-3C52-411B-BF62-6D84E4B3D520}" dt="2024-06-17T01:05:57.281" v="139" actId="732"/>
          <ac:picMkLst>
            <pc:docMk/>
            <pc:sldMk cId="2307877790" sldId="288"/>
            <ac:picMk id="2" creationId="{5C6667BE-F7D5-FA9A-8FDB-BE2380913FA4}"/>
          </ac:picMkLst>
        </pc:picChg>
      </pc:sldChg>
      <pc:sldMasterChg chg="delSldLayout modSldLayout sldLayoutOrd">
        <pc:chgData name="香也 鈴木" userId="b9903d3f-b5af-4e51-82eb-313387c3bac7" providerId="ADAL" clId="{20FD6827-3C52-411B-BF62-6D84E4B3D520}" dt="2024-06-17T01:06:48.746" v="144" actId="2696"/>
        <pc:sldMasterMkLst>
          <pc:docMk/>
          <pc:sldMasterMk cId="2982377249" sldId="2147483673"/>
        </pc:sldMasterMkLst>
        <pc:sldLayoutChg chg="addSp delSp modSp mod delAnim modAnim">
          <pc:chgData name="香也 鈴木" userId="b9903d3f-b5af-4e51-82eb-313387c3bac7" providerId="ADAL" clId="{20FD6827-3C52-411B-BF62-6D84E4B3D520}" dt="2024-06-17T00:47:20.337" v="55" actId="478"/>
          <pc:sldLayoutMkLst>
            <pc:docMk/>
            <pc:sldMasterMk cId="2982377249" sldId="2147483673"/>
            <pc:sldLayoutMk cId="3230644391" sldId="2147483685"/>
          </pc:sldLayoutMkLst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2" creationId="{4658D959-3323-32DB-563C-734FA4E19474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3" creationId="{7AF99130-D102-B5EC-1CA1-E75B1D982C36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4" creationId="{48D4AB40-D1AE-F5B7-C6E1-DFED41EF6196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5" creationId="{B76BA149-30D9-3DEB-BADC-8B0F156EA2AE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6" creationId="{76F02612-7C6D-62A7-9016-CDAEFEA18FB2}"/>
            </ac:spMkLst>
          </pc:spChg>
        </pc:sldLayoutChg>
        <pc:sldLayoutChg chg="mod">
          <pc:chgData name="香也 鈴木" userId="b9903d3f-b5af-4e51-82eb-313387c3bac7" providerId="ADAL" clId="{20FD6827-3C52-411B-BF62-6D84E4B3D520}" dt="2024-06-17T00:06:52.929" v="10" actId="6014"/>
          <pc:sldLayoutMkLst>
            <pc:docMk/>
            <pc:sldMasterMk cId="2982377249" sldId="2147483673"/>
            <pc:sldLayoutMk cId="205121474" sldId="2147483686"/>
          </pc:sldLayoutMkLst>
        </pc:sldLayoutChg>
        <pc:sldLayoutChg chg="mod">
          <pc:chgData name="香也 鈴木" userId="b9903d3f-b5af-4e51-82eb-313387c3bac7" providerId="ADAL" clId="{20FD6827-3C52-411B-BF62-6D84E4B3D520}" dt="2024-06-17T00:07:59.850" v="12" actId="6014"/>
          <pc:sldLayoutMkLst>
            <pc:docMk/>
            <pc:sldMasterMk cId="2982377249" sldId="2147483673"/>
            <pc:sldLayoutMk cId="2644625558" sldId="2147483687"/>
          </pc:sldLayoutMkLst>
        </pc:sldLayoutChg>
        <pc:sldLayoutChg chg="addSp modSp mod ord">
          <pc:chgData name="香也 鈴木" userId="b9903d3f-b5af-4e51-82eb-313387c3bac7" providerId="ADAL" clId="{20FD6827-3C52-411B-BF62-6D84E4B3D520}" dt="2024-06-17T00:23:33.246" v="47" actId="6014"/>
          <pc:sldLayoutMkLst>
            <pc:docMk/>
            <pc:sldMasterMk cId="2982377249" sldId="2147483673"/>
            <pc:sldLayoutMk cId="2940205824" sldId="2147483688"/>
          </pc:sldLayoutMkLst>
          <pc:picChg chg="add mod">
            <ac:chgData name="香也 鈴木" userId="b9903d3f-b5af-4e51-82eb-313387c3bac7" providerId="ADAL" clId="{20FD6827-3C52-411B-BF62-6D84E4B3D520}" dt="2024-06-17T00:22:07.832" v="45" actId="962"/>
            <ac:picMkLst>
              <pc:docMk/>
              <pc:sldMasterMk cId="2982377249" sldId="2147483673"/>
              <pc:sldLayoutMk cId="2940205824" sldId="2147483688"/>
              <ac:picMk id="3" creationId="{A7299D77-DEE5-36DC-468F-F8019148215E}"/>
            </ac:picMkLst>
          </pc:picChg>
        </pc:sldLayoutChg>
        <pc:sldLayoutChg chg="mod ord">
          <pc:chgData name="香也 鈴木" userId="b9903d3f-b5af-4e51-82eb-313387c3bac7" providerId="ADAL" clId="{20FD6827-3C52-411B-BF62-6D84E4B3D520}" dt="2024-06-17T00:08:20.062" v="13" actId="6014"/>
          <pc:sldLayoutMkLst>
            <pc:docMk/>
            <pc:sldMasterMk cId="2982377249" sldId="2147483673"/>
            <pc:sldLayoutMk cId="2089466619" sldId="2147483689"/>
          </pc:sldLayoutMkLst>
        </pc:sldLayoutChg>
        <pc:sldLayoutChg chg="addSp delSp modSp del mod">
          <pc:chgData name="香也 鈴木" userId="b9903d3f-b5af-4e51-82eb-313387c3bac7" providerId="ADAL" clId="{20FD6827-3C52-411B-BF62-6D84E4B3D520}" dt="2024-06-17T00:17:15.068" v="38" actId="2696"/>
          <pc:sldLayoutMkLst>
            <pc:docMk/>
            <pc:sldMasterMk cId="2982377249" sldId="2147483673"/>
            <pc:sldLayoutMk cId="1471777809" sldId="2147483690"/>
          </pc:sldLayoutMkLst>
          <pc:picChg chg="add del mod">
            <ac:chgData name="香也 鈴木" userId="b9903d3f-b5af-4e51-82eb-313387c3bac7" providerId="ADAL" clId="{20FD6827-3C52-411B-BF62-6D84E4B3D520}" dt="2024-06-17T00:05:34.143" v="8" actId="478"/>
            <ac:picMkLst>
              <pc:docMk/>
              <pc:sldMasterMk cId="2982377249" sldId="2147483673"/>
              <pc:sldLayoutMk cId="1471777809" sldId="2147483690"/>
              <ac:picMk id="3" creationId="{405C4299-ABCC-12A5-DD3D-511AC30771B5}"/>
            </ac:picMkLst>
          </pc:picChg>
          <pc:picChg chg="del">
            <ac:chgData name="香也 鈴木" userId="b9903d3f-b5af-4e51-82eb-313387c3bac7" providerId="ADAL" clId="{20FD6827-3C52-411B-BF62-6D84E4B3D520}" dt="2024-06-17T00:02:57.902" v="0" actId="478"/>
            <ac:picMkLst>
              <pc:docMk/>
              <pc:sldMasterMk cId="2982377249" sldId="2147483673"/>
              <pc:sldLayoutMk cId="1471777809" sldId="2147483690"/>
              <ac:picMk id="7" creationId="{7EB1D976-A2FE-A57C-17B4-02110C0B0968}"/>
            </ac:picMkLst>
          </pc:picChg>
        </pc:sldLayoutChg>
        <pc:sldLayoutChg chg="del">
          <pc:chgData name="香也 鈴木" userId="b9903d3f-b5af-4e51-82eb-313387c3bac7" providerId="ADAL" clId="{20FD6827-3C52-411B-BF62-6D84E4B3D520}" dt="2024-06-17T00:17:09.359" v="37" actId="2696"/>
          <pc:sldLayoutMkLst>
            <pc:docMk/>
            <pc:sldMasterMk cId="2982377249" sldId="2147483673"/>
            <pc:sldLayoutMk cId="1845198122" sldId="2147483691"/>
          </pc:sldLayoutMkLst>
        </pc:sldLayoutChg>
        <pc:sldLayoutChg chg="addSp delSp modSp mod ord">
          <pc:chgData name="香也 鈴木" userId="b9903d3f-b5af-4e51-82eb-313387c3bac7" providerId="ADAL" clId="{20FD6827-3C52-411B-BF62-6D84E4B3D520}" dt="2024-06-17T00:11:22.071" v="23" actId="6014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香也 鈴木" userId="b9903d3f-b5af-4e51-82eb-313387c3bac7" providerId="ADAL" clId="{20FD6827-3C52-411B-BF62-6D84E4B3D520}" dt="2024-06-17T00:10:25.309" v="19" actId="931"/>
            <ac:picMkLst>
              <pc:docMk/>
              <pc:sldMasterMk cId="2982377249" sldId="2147483673"/>
              <pc:sldLayoutMk cId="1565967252" sldId="2147483692"/>
              <ac:picMk id="3" creationId="{91B32C7C-1E69-8089-FC02-F1C34021203E}"/>
            </ac:picMkLst>
          </pc:picChg>
          <pc:picChg chg="add mod">
            <ac:chgData name="香也 鈴木" userId="b9903d3f-b5af-4e51-82eb-313387c3bac7" providerId="ADAL" clId="{20FD6827-3C52-411B-BF62-6D84E4B3D520}" dt="2024-06-17T00:11:04.760" v="22" actId="962"/>
            <ac:picMkLst>
              <pc:docMk/>
              <pc:sldMasterMk cId="2982377249" sldId="2147483673"/>
              <pc:sldLayoutMk cId="1565967252" sldId="2147483692"/>
              <ac:picMk id="5" creationId="{80163B80-2848-D4CA-3369-6268277CC4A0}"/>
            </ac:picMkLst>
          </pc:picChg>
          <pc:picChg chg="del">
            <ac:chgData name="香也 鈴木" userId="b9903d3f-b5af-4e51-82eb-313387c3bac7" providerId="ADAL" clId="{20FD6827-3C52-411B-BF62-6D84E4B3D520}" dt="2024-06-17T00:09:02.054" v="14" actId="478"/>
            <ac:picMkLst>
              <pc:docMk/>
              <pc:sldMasterMk cId="2982377249" sldId="2147483673"/>
              <pc:sldLayoutMk cId="1565967252" sldId="2147483692"/>
              <ac:picMk id="7" creationId="{30D94C4F-6A86-882C-01DF-D257BF3C99DA}"/>
            </ac:picMkLst>
          </pc:picChg>
        </pc:sldLayoutChg>
        <pc:sldLayoutChg chg="del">
          <pc:chgData name="香也 鈴木" userId="b9903d3f-b5af-4e51-82eb-313387c3bac7" providerId="ADAL" clId="{20FD6827-3C52-411B-BF62-6D84E4B3D520}" dt="2024-06-17T01:06:48.746" v="144" actId="2696"/>
          <pc:sldLayoutMkLst>
            <pc:docMk/>
            <pc:sldMasterMk cId="2982377249" sldId="2147483673"/>
            <pc:sldLayoutMk cId="3327284038" sldId="2147483693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&#10;&#10;中程度の精度で自動的に生成された説明">
            <a:extLst>
              <a:ext uri="{FF2B5EF4-FFF2-40B4-BE49-F238E27FC236}">
                <a16:creationId xmlns:a16="http://schemas.microsoft.com/office/drawing/2014/main" id="{A11166FD-4ED1-B5F2-D27D-654632925C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E6D7C2-0EF0-40F1-8AFF-5FF79C228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70A33B-A7AC-C2B0-53FE-445953551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BC731A-FBFC-A97B-2FA0-094B8B9DF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4FFA0C-CEA0-349D-36DF-C31781D79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4E455C-5089-A347-4FC1-2E4E04525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60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6094A4-C241-6F73-FA94-B760F9987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8FA295-A3FD-B265-3736-25323D2F3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4D91BA8-FD89-0C7E-AAD1-E364E803C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3868BD-B79A-BBDB-5F8E-A02FEB869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D4324E9-02BB-22AC-B57F-CCB0F9A9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9427CF-0D26-6A41-F2C7-B7A08923F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937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DF1F95-9F4F-9A56-674A-A3D3764CC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0E517D-B437-FDC5-B35E-A6436C8AE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D2CF9F-E3BB-CD24-1C0D-6825909D8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2C68F37-C5E2-6A86-D278-F82B0DC664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A6D7C46-10D0-B0C6-CF16-982C4ED88E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02E2AD7-546F-8710-B519-86E91F0B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4B4D0FA-CE6C-2754-A1FE-D5C67AC9E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5267460-21A8-DD6C-8F61-7E73A1092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261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6DA567-A200-0291-3291-56E969C3B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F09F481-5B47-A2CB-2951-D043EA257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BBC982-1986-DCDF-8C99-8F679B2DF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965C3F-E796-CA84-BC85-7966C0642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776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1B9A098-9E90-DC0B-F078-24678566D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FC3D547-F26C-CBB3-6907-4FF0F9896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C64B083-28B6-6F2D-08DE-8E3B7C909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598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32A8F3-17A3-3C49-5590-023CB2D93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FCCF4D-44E7-EDDF-D881-447E75DE5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A7B5917-4201-15B2-AE48-1553D236E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FBAF7D-1DF8-110D-22F5-131831B2E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DBD6991-841E-298E-382F-355A5C199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16390E-7D1A-CD47-97B0-AEB410D10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626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06E3F4-EA9B-2FCB-FA68-5D07C6B2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2D118F0-96FC-04E8-7C2B-DC2E276BEE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AD4D01-7F35-7E0D-97ED-47D31273DD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671EDE-B6BE-3AFB-ECB9-7ACC6BBDC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CB6318-9C20-1EFA-68F6-6AEA59CA8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525F43-2F7D-1669-D59B-2BA69D2CD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186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3275E4-2D6C-F603-D4D6-70C477031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71236B-7F78-E4FF-A9E3-05F71178CA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A6639D-F95E-460C-4A38-9BDFC2F18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D6442A-E2CA-1926-5AE2-52553DC5F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5E1A7C-3692-EB03-5498-74782864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29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C8EDAE-95F3-890C-FE21-6579801A5A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06AA8A5-6E6A-BD9C-9155-B344D7F89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207EAE-8CBC-8FE9-0B86-06416BFCB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A808F8-5B1A-5ED1-34E6-A3B4F60BE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CF2621-1D16-BF13-072F-0FDBA0BDE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760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&#10;&#10;自動的に生成された説明">
            <a:extLst>
              <a:ext uri="{FF2B5EF4-FFF2-40B4-BE49-F238E27FC236}">
                <a16:creationId xmlns:a16="http://schemas.microsoft.com/office/drawing/2014/main" id="{AA4DAD2E-ECD3-104D-6880-9F8F7E5897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226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A7299D77-DEE5-36DC-468F-F801914821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05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0_COVER-MAI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0644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図形, 四角形&#10;&#10;自動的に生成された説明">
            <a:extLst>
              <a:ext uri="{FF2B5EF4-FFF2-40B4-BE49-F238E27FC236}">
                <a16:creationId xmlns:a16="http://schemas.microsoft.com/office/drawing/2014/main" id="{66B61B4B-D062-830B-8414-735C6AEA2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62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2_COVER-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アイコン&#10;&#10;低い精度で自動的に生成された説明">
            <a:extLst>
              <a:ext uri="{FF2B5EF4-FFF2-40B4-BE49-F238E27FC236}">
                <a16:creationId xmlns:a16="http://schemas.microsoft.com/office/drawing/2014/main" id="{DFD5BB65-E34C-8EE2-9D3A-12594F157C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6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3_COM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食品 が含まれている画像&#10;&#10;自動的に生成された説明">
            <a:extLst>
              <a:ext uri="{FF2B5EF4-FFF2-40B4-BE49-F238E27FC236}">
                <a16:creationId xmlns:a16="http://schemas.microsoft.com/office/drawing/2014/main" id="{80163B80-2848-D4CA-3369-6268277CC4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6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3823E6-75DA-696F-2D73-89AFA94819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64F3535-DAEE-C082-72ED-C69FAF3B3B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28F9F8-60E3-535B-A41A-390B20F4B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A8EAB-5FD5-D94F-FA92-39270FC41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374149-E8AD-2945-9605-7EE9E22F3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3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E057EB-1F8D-ACA4-BFC2-E8F100EC9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D2D62B-8582-AA83-94A3-3108D8DF9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931911-5F6F-1D6F-A872-DF446BD99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456651-6B50-A879-0C2D-3D3F72494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B3D030-9DE4-9DDE-4036-9030111C3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46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390BFC5-A6F7-3254-0DB9-3ED98B43B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9E3BDF-A68C-557D-CDB8-2982F24E6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7B8A15-5C2D-E97F-F6DD-A09ECEECAB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416B73-B6A2-D395-97CE-28D2DFE67E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2609A0-2ED0-D6B5-EB12-CCFD19D4F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37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3" r:id="rId2"/>
    <p:sldLayoutId id="2147483688" r:id="rId3"/>
    <p:sldLayoutId id="2147483685" r:id="rId4"/>
    <p:sldLayoutId id="2147483687" r:id="rId5"/>
    <p:sldLayoutId id="2147483689" r:id="rId6"/>
    <p:sldLayoutId id="2147483692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E2FE6FB-D1BD-CBF0-97F3-34055EF9C527}"/>
              </a:ext>
            </a:extLst>
          </p:cNvPr>
          <p:cNvSpPr/>
          <p:nvPr/>
        </p:nvSpPr>
        <p:spPr>
          <a:xfrm>
            <a:off x="1017917" y="1121433"/>
            <a:ext cx="3795623" cy="914401"/>
          </a:xfrm>
          <a:prstGeom prst="rect">
            <a:avLst/>
          </a:prstGeom>
          <a:solidFill>
            <a:srgbClr val="FA64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BC3639F-2DF9-3B4C-D091-753C74CB286A}"/>
              </a:ext>
            </a:extLst>
          </p:cNvPr>
          <p:cNvSpPr/>
          <p:nvPr/>
        </p:nvSpPr>
        <p:spPr>
          <a:xfrm>
            <a:off x="1017917" y="2248616"/>
            <a:ext cx="2682815" cy="649859"/>
          </a:xfrm>
          <a:prstGeom prst="rect">
            <a:avLst/>
          </a:prstGeom>
          <a:solidFill>
            <a:srgbClr val="FA64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35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35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9404EB4-A388-4F5B-C011-DC124B0146C7}"/>
              </a:ext>
            </a:extLst>
          </p:cNvPr>
          <p:cNvSpPr/>
          <p:nvPr/>
        </p:nvSpPr>
        <p:spPr>
          <a:xfrm>
            <a:off x="1017918" y="4618006"/>
            <a:ext cx="1199072" cy="471580"/>
          </a:xfrm>
          <a:prstGeom prst="rect">
            <a:avLst/>
          </a:prstGeom>
          <a:solidFill>
            <a:srgbClr val="FA64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2800" b="1" dirty="0">
                <a:solidFill>
                  <a:schemeClr val="tx1"/>
                </a:solidFill>
                <a:latin typeface="Acumin Pro Semibold" panose="020B07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F9A1AD9-5603-0BFA-1460-1C061ACC00A5}"/>
              </a:ext>
            </a:extLst>
          </p:cNvPr>
          <p:cNvSpPr/>
          <p:nvPr/>
        </p:nvSpPr>
        <p:spPr>
          <a:xfrm>
            <a:off x="1017917" y="5236234"/>
            <a:ext cx="1457864" cy="319177"/>
          </a:xfrm>
          <a:prstGeom prst="rect">
            <a:avLst/>
          </a:prstGeom>
          <a:solidFill>
            <a:srgbClr val="FA64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FC50E9C-77A3-D763-4EFB-C75042A2FCBD}"/>
              </a:ext>
            </a:extLst>
          </p:cNvPr>
          <p:cNvSpPr/>
          <p:nvPr/>
        </p:nvSpPr>
        <p:spPr>
          <a:xfrm>
            <a:off x="1017917" y="5559726"/>
            <a:ext cx="1457864" cy="319177"/>
          </a:xfrm>
          <a:prstGeom prst="rect">
            <a:avLst/>
          </a:prstGeom>
          <a:solidFill>
            <a:srgbClr val="FA64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46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F475450E-5FF6-DA29-8A1D-C6A4CB62BE43}"/>
              </a:ext>
            </a:extLst>
          </p:cNvPr>
          <p:cNvSpPr/>
          <p:nvPr/>
        </p:nvSpPr>
        <p:spPr>
          <a:xfrm>
            <a:off x="5250310" y="453637"/>
            <a:ext cx="6554323" cy="1975527"/>
          </a:xfrm>
          <a:custGeom>
            <a:avLst/>
            <a:gdLst>
              <a:gd name="connsiteX0" fmla="*/ 235528 w 6554323"/>
              <a:gd name="connsiteY0" fmla="*/ 0 h 1975527"/>
              <a:gd name="connsiteX1" fmla="*/ 6266869 w 6554323"/>
              <a:gd name="connsiteY1" fmla="*/ 0 h 1975527"/>
              <a:gd name="connsiteX2" fmla="*/ 6539342 w 6554323"/>
              <a:gd name="connsiteY2" fmla="*/ 272473 h 1975527"/>
              <a:gd name="connsiteX3" fmla="*/ 6554323 w 6554323"/>
              <a:gd name="connsiteY3" fmla="*/ 270963 h 1975527"/>
              <a:gd name="connsiteX4" fmla="*/ 6554323 w 6554323"/>
              <a:gd name="connsiteY4" fmla="*/ 1704564 h 1975527"/>
              <a:gd name="connsiteX5" fmla="*/ 6539342 w 6554323"/>
              <a:gd name="connsiteY5" fmla="*/ 1703054 h 1975527"/>
              <a:gd name="connsiteX6" fmla="*/ 6266869 w 6554323"/>
              <a:gd name="connsiteY6" fmla="*/ 1975527 h 1975527"/>
              <a:gd name="connsiteX7" fmla="*/ 235528 w 6554323"/>
              <a:gd name="connsiteY7" fmla="*/ 1975527 h 1975527"/>
              <a:gd name="connsiteX8" fmla="*/ 17968 w 6554323"/>
              <a:gd name="connsiteY8" fmla="*/ 1708590 h 1975527"/>
              <a:gd name="connsiteX9" fmla="*/ 0 w 6554323"/>
              <a:gd name="connsiteY9" fmla="*/ 1706779 h 1975527"/>
              <a:gd name="connsiteX10" fmla="*/ 0 w 6554323"/>
              <a:gd name="connsiteY10" fmla="*/ 268748 h 1975527"/>
              <a:gd name="connsiteX11" fmla="*/ 17968 w 6554323"/>
              <a:gd name="connsiteY11" fmla="*/ 266937 h 1975527"/>
              <a:gd name="connsiteX12" fmla="*/ 235528 w 6554323"/>
              <a:gd name="connsiteY12" fmla="*/ 0 h 197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554323" h="1975527">
                <a:moveTo>
                  <a:pt x="235528" y="0"/>
                </a:moveTo>
                <a:lnTo>
                  <a:pt x="6266869" y="0"/>
                </a:lnTo>
                <a:cubicBezTo>
                  <a:pt x="6266869" y="150483"/>
                  <a:pt x="6388859" y="272473"/>
                  <a:pt x="6539342" y="272473"/>
                </a:cubicBezTo>
                <a:lnTo>
                  <a:pt x="6554323" y="270963"/>
                </a:lnTo>
                <a:lnTo>
                  <a:pt x="6554323" y="1704564"/>
                </a:lnTo>
                <a:lnTo>
                  <a:pt x="6539342" y="1703054"/>
                </a:lnTo>
                <a:cubicBezTo>
                  <a:pt x="6388859" y="1703054"/>
                  <a:pt x="6266869" y="1825044"/>
                  <a:pt x="6266869" y="1975527"/>
                </a:cubicBezTo>
                <a:lnTo>
                  <a:pt x="235528" y="1975527"/>
                </a:lnTo>
                <a:cubicBezTo>
                  <a:pt x="235528" y="1843855"/>
                  <a:pt x="142130" y="1733997"/>
                  <a:pt x="17968" y="1708590"/>
                </a:cubicBezTo>
                <a:lnTo>
                  <a:pt x="0" y="1706779"/>
                </a:lnTo>
                <a:lnTo>
                  <a:pt x="0" y="268748"/>
                </a:lnTo>
                <a:lnTo>
                  <a:pt x="17968" y="266937"/>
                </a:lnTo>
                <a:cubicBezTo>
                  <a:pt x="142130" y="241530"/>
                  <a:pt x="235528" y="131673"/>
                  <a:pt x="235528" y="0"/>
                </a:cubicBezTo>
                <a:close/>
              </a:path>
            </a:pathLst>
          </a:custGeom>
          <a:solidFill>
            <a:srgbClr val="FA64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rgbClr val="FA644A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34A7F55-8DC1-6159-DF14-8DC6F932E628}"/>
              </a:ext>
            </a:extLst>
          </p:cNvPr>
          <p:cNvGrpSpPr/>
          <p:nvPr/>
        </p:nvGrpSpPr>
        <p:grpSpPr>
          <a:xfrm>
            <a:off x="387366" y="453637"/>
            <a:ext cx="4637216" cy="5855855"/>
            <a:chOff x="387366" y="453637"/>
            <a:chExt cx="4637216" cy="5855855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F007458-DA28-36E4-A4B1-682E19CA482B}"/>
                </a:ext>
              </a:extLst>
            </p:cNvPr>
            <p:cNvSpPr/>
            <p:nvPr/>
          </p:nvSpPr>
          <p:spPr>
            <a:xfrm>
              <a:off x="387366" y="453637"/>
              <a:ext cx="4637216" cy="5855855"/>
            </a:xfrm>
            <a:custGeom>
              <a:avLst/>
              <a:gdLst>
                <a:gd name="connsiteX0" fmla="*/ 278915 w 4350328"/>
                <a:gd name="connsiteY0" fmla="*/ 0 h 5855855"/>
                <a:gd name="connsiteX1" fmla="*/ 4071414 w 4350328"/>
                <a:gd name="connsiteY1" fmla="*/ 0 h 5855855"/>
                <a:gd name="connsiteX2" fmla="*/ 4074156 w 4350328"/>
                <a:gd name="connsiteY2" fmla="*/ 27206 h 5855855"/>
                <a:gd name="connsiteX3" fmla="*/ 4341093 w 4350328"/>
                <a:gd name="connsiteY3" fmla="*/ 244766 h 5855855"/>
                <a:gd name="connsiteX4" fmla="*/ 4350328 w 4350328"/>
                <a:gd name="connsiteY4" fmla="*/ 243835 h 5855855"/>
                <a:gd name="connsiteX5" fmla="*/ 4350328 w 4350328"/>
                <a:gd name="connsiteY5" fmla="*/ 5644345 h 5855855"/>
                <a:gd name="connsiteX6" fmla="*/ 4341093 w 4350328"/>
                <a:gd name="connsiteY6" fmla="*/ 5643414 h 5855855"/>
                <a:gd name="connsiteX7" fmla="*/ 4090032 w 4350328"/>
                <a:gd name="connsiteY7" fmla="*/ 5809828 h 5855855"/>
                <a:gd name="connsiteX8" fmla="*/ 4075745 w 4350328"/>
                <a:gd name="connsiteY8" fmla="*/ 5855855 h 5855855"/>
                <a:gd name="connsiteX9" fmla="*/ 274583 w 4350328"/>
                <a:gd name="connsiteY9" fmla="*/ 5855855 h 5855855"/>
                <a:gd name="connsiteX10" fmla="*/ 260296 w 4350328"/>
                <a:gd name="connsiteY10" fmla="*/ 5809828 h 5855855"/>
                <a:gd name="connsiteX11" fmla="*/ 9235 w 4350328"/>
                <a:gd name="connsiteY11" fmla="*/ 5643414 h 5855855"/>
                <a:gd name="connsiteX12" fmla="*/ 0 w 4350328"/>
                <a:gd name="connsiteY12" fmla="*/ 5644345 h 5855855"/>
                <a:gd name="connsiteX13" fmla="*/ 0 w 4350328"/>
                <a:gd name="connsiteY13" fmla="*/ 243835 h 5855855"/>
                <a:gd name="connsiteX14" fmla="*/ 9235 w 4350328"/>
                <a:gd name="connsiteY14" fmla="*/ 244766 h 5855855"/>
                <a:gd name="connsiteX15" fmla="*/ 276172 w 4350328"/>
                <a:gd name="connsiteY15" fmla="*/ 27206 h 5855855"/>
                <a:gd name="connsiteX16" fmla="*/ 278915 w 4350328"/>
                <a:gd name="connsiteY16" fmla="*/ 0 h 5855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50328" h="5855855">
                  <a:moveTo>
                    <a:pt x="278915" y="0"/>
                  </a:moveTo>
                  <a:lnTo>
                    <a:pt x="4071414" y="0"/>
                  </a:lnTo>
                  <a:lnTo>
                    <a:pt x="4074156" y="27206"/>
                  </a:lnTo>
                  <a:cubicBezTo>
                    <a:pt x="4099563" y="151367"/>
                    <a:pt x="4209421" y="244766"/>
                    <a:pt x="4341093" y="244766"/>
                  </a:cubicBezTo>
                  <a:lnTo>
                    <a:pt x="4350328" y="243835"/>
                  </a:lnTo>
                  <a:lnTo>
                    <a:pt x="4350328" y="5644345"/>
                  </a:lnTo>
                  <a:lnTo>
                    <a:pt x="4341093" y="5643414"/>
                  </a:lnTo>
                  <a:cubicBezTo>
                    <a:pt x="4228231" y="5643414"/>
                    <a:pt x="4131396" y="5712034"/>
                    <a:pt x="4090032" y="5809828"/>
                  </a:cubicBezTo>
                  <a:lnTo>
                    <a:pt x="4075745" y="5855855"/>
                  </a:lnTo>
                  <a:lnTo>
                    <a:pt x="274583" y="5855855"/>
                  </a:lnTo>
                  <a:lnTo>
                    <a:pt x="260296" y="5809828"/>
                  </a:lnTo>
                  <a:cubicBezTo>
                    <a:pt x="218932" y="5712034"/>
                    <a:pt x="122097" y="5643414"/>
                    <a:pt x="9235" y="5643414"/>
                  </a:cubicBezTo>
                  <a:lnTo>
                    <a:pt x="0" y="5644345"/>
                  </a:lnTo>
                  <a:lnTo>
                    <a:pt x="0" y="243835"/>
                  </a:lnTo>
                  <a:lnTo>
                    <a:pt x="9235" y="244766"/>
                  </a:lnTo>
                  <a:cubicBezTo>
                    <a:pt x="140908" y="244766"/>
                    <a:pt x="250765" y="151367"/>
                    <a:pt x="276172" y="27206"/>
                  </a:cubicBezTo>
                  <a:lnTo>
                    <a:pt x="2789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rgbClr val="FA644A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B286BFF-1167-58C8-DF5C-46455A1F0325}"/>
                </a:ext>
              </a:extLst>
            </p:cNvPr>
            <p:cNvSpPr txBox="1"/>
            <p:nvPr/>
          </p:nvSpPr>
          <p:spPr>
            <a:xfrm>
              <a:off x="803557" y="868222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rgbClr val="FA644A"/>
                  </a:solidFill>
                  <a:latin typeface="Acumin Pro Medium" panose="020B0604020202020204" pitchFamily="34" charset="0"/>
                </a:rPr>
                <a:t>Sample</a:t>
              </a:r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 </a:t>
              </a:r>
              <a:r>
                <a:rPr kumimoji="1" lang="en-US" altLang="ja-JP" sz="3600" dirty="0">
                  <a:solidFill>
                    <a:srgbClr val="FA644A"/>
                  </a:solidFill>
                  <a:latin typeface="Acumin Pro Medium" panose="020B0604020202020204" pitchFamily="34" charset="0"/>
                </a:rPr>
                <a:t>text</a:t>
              </a:r>
              <a:endParaRPr kumimoji="1" lang="ja-JP" altLang="en-US" sz="3600" dirty="0">
                <a:solidFill>
                  <a:srgbClr val="FA644A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BADC513-A3D8-23EB-8DF7-AD4C310674CE}"/>
                </a:ext>
              </a:extLst>
            </p:cNvPr>
            <p:cNvSpPr txBox="1"/>
            <p:nvPr/>
          </p:nvSpPr>
          <p:spPr>
            <a:xfrm>
              <a:off x="794321" y="1533025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45770EB-80A5-9720-BC6B-8FF5BA06F529}"/>
              </a:ext>
            </a:extLst>
          </p:cNvPr>
          <p:cNvGrpSpPr/>
          <p:nvPr/>
        </p:nvGrpSpPr>
        <p:grpSpPr>
          <a:xfrm>
            <a:off x="5250311" y="2701637"/>
            <a:ext cx="6554323" cy="3639128"/>
            <a:chOff x="5250311" y="2701637"/>
            <a:chExt cx="6554323" cy="3639128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DECBEA8-ECC0-E815-A723-BC4DDFF1F19C}"/>
                </a:ext>
              </a:extLst>
            </p:cNvPr>
            <p:cNvSpPr/>
            <p:nvPr/>
          </p:nvSpPr>
          <p:spPr>
            <a:xfrm>
              <a:off x="5250311" y="2701637"/>
              <a:ext cx="6554323" cy="3639128"/>
            </a:xfrm>
            <a:custGeom>
              <a:avLst/>
              <a:gdLst>
                <a:gd name="connsiteX0" fmla="*/ 224842 w 6554323"/>
                <a:gd name="connsiteY0" fmla="*/ 0 h 3639128"/>
                <a:gd name="connsiteX1" fmla="*/ 6272940 w 6554323"/>
                <a:gd name="connsiteY1" fmla="*/ 0 h 3639128"/>
                <a:gd name="connsiteX2" fmla="*/ 6271490 w 6554323"/>
                <a:gd name="connsiteY2" fmla="*/ 14381 h 3639128"/>
                <a:gd name="connsiteX3" fmla="*/ 6543963 w 6554323"/>
                <a:gd name="connsiteY3" fmla="*/ 286854 h 3639128"/>
                <a:gd name="connsiteX4" fmla="*/ 6554323 w 6554323"/>
                <a:gd name="connsiteY4" fmla="*/ 285810 h 3639128"/>
                <a:gd name="connsiteX5" fmla="*/ 6554323 w 6554323"/>
                <a:gd name="connsiteY5" fmla="*/ 3336427 h 3639128"/>
                <a:gd name="connsiteX6" fmla="*/ 6543963 w 6554323"/>
                <a:gd name="connsiteY6" fmla="*/ 3335382 h 3639128"/>
                <a:gd name="connsiteX7" fmla="*/ 6271490 w 6554323"/>
                <a:gd name="connsiteY7" fmla="*/ 3607855 h 3639128"/>
                <a:gd name="connsiteX8" fmla="*/ 6274643 w 6554323"/>
                <a:gd name="connsiteY8" fmla="*/ 3639128 h 3639128"/>
                <a:gd name="connsiteX9" fmla="*/ 223139 w 6554323"/>
                <a:gd name="connsiteY9" fmla="*/ 3639128 h 3639128"/>
                <a:gd name="connsiteX10" fmla="*/ 226292 w 6554323"/>
                <a:gd name="connsiteY10" fmla="*/ 3607855 h 3639128"/>
                <a:gd name="connsiteX11" fmla="*/ 8732 w 6554323"/>
                <a:gd name="connsiteY11" fmla="*/ 3340918 h 3639128"/>
                <a:gd name="connsiteX12" fmla="*/ 0 w 6554323"/>
                <a:gd name="connsiteY12" fmla="*/ 3340038 h 3639128"/>
                <a:gd name="connsiteX13" fmla="*/ 0 w 6554323"/>
                <a:gd name="connsiteY13" fmla="*/ 282198 h 3639128"/>
                <a:gd name="connsiteX14" fmla="*/ 8732 w 6554323"/>
                <a:gd name="connsiteY14" fmla="*/ 281318 h 3639128"/>
                <a:gd name="connsiteX15" fmla="*/ 226292 w 6554323"/>
                <a:gd name="connsiteY15" fmla="*/ 14381 h 3639128"/>
                <a:gd name="connsiteX16" fmla="*/ 224842 w 6554323"/>
                <a:gd name="connsiteY16" fmla="*/ 0 h 363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554323" h="3639128">
                  <a:moveTo>
                    <a:pt x="224842" y="0"/>
                  </a:moveTo>
                  <a:lnTo>
                    <a:pt x="6272940" y="0"/>
                  </a:lnTo>
                  <a:lnTo>
                    <a:pt x="6271490" y="14381"/>
                  </a:lnTo>
                  <a:cubicBezTo>
                    <a:pt x="6271490" y="164864"/>
                    <a:pt x="6393480" y="286854"/>
                    <a:pt x="6543963" y="286854"/>
                  </a:cubicBezTo>
                  <a:lnTo>
                    <a:pt x="6554323" y="285810"/>
                  </a:lnTo>
                  <a:lnTo>
                    <a:pt x="6554323" y="3336427"/>
                  </a:lnTo>
                  <a:lnTo>
                    <a:pt x="6543963" y="3335382"/>
                  </a:lnTo>
                  <a:cubicBezTo>
                    <a:pt x="6393480" y="3335382"/>
                    <a:pt x="6271490" y="3457372"/>
                    <a:pt x="6271490" y="3607855"/>
                  </a:cubicBezTo>
                  <a:lnTo>
                    <a:pt x="6274643" y="3639128"/>
                  </a:lnTo>
                  <a:lnTo>
                    <a:pt x="223139" y="3639128"/>
                  </a:lnTo>
                  <a:lnTo>
                    <a:pt x="226292" y="3607855"/>
                  </a:lnTo>
                  <a:cubicBezTo>
                    <a:pt x="226292" y="3476183"/>
                    <a:pt x="132894" y="3366325"/>
                    <a:pt x="8732" y="3340918"/>
                  </a:cubicBezTo>
                  <a:lnTo>
                    <a:pt x="0" y="3340038"/>
                  </a:lnTo>
                  <a:lnTo>
                    <a:pt x="0" y="282198"/>
                  </a:lnTo>
                  <a:lnTo>
                    <a:pt x="8732" y="281318"/>
                  </a:lnTo>
                  <a:cubicBezTo>
                    <a:pt x="132894" y="255911"/>
                    <a:pt x="226292" y="146054"/>
                    <a:pt x="226292" y="14381"/>
                  </a:cubicBezTo>
                  <a:lnTo>
                    <a:pt x="224842" y="0"/>
                  </a:lnTo>
                  <a:close/>
                </a:path>
              </a:pathLst>
            </a:custGeom>
            <a:solidFill>
              <a:srgbClr val="B1B2B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A644A"/>
                </a:solidFill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AF571EBC-E7F5-25BB-BC1B-C2F4F9FC3C1D}"/>
                </a:ext>
              </a:extLst>
            </p:cNvPr>
            <p:cNvSpPr txBox="1"/>
            <p:nvPr/>
          </p:nvSpPr>
          <p:spPr>
            <a:xfrm>
              <a:off x="5592612" y="2969495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1E9910B-3230-801B-99E2-A01A68370815}"/>
                </a:ext>
              </a:extLst>
            </p:cNvPr>
            <p:cNvSpPr txBox="1"/>
            <p:nvPr/>
          </p:nvSpPr>
          <p:spPr>
            <a:xfrm>
              <a:off x="5583376" y="3634298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3409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017330E-CFA5-E546-9DC5-76CDF4971E76}"/>
              </a:ext>
            </a:extLst>
          </p:cNvPr>
          <p:cNvGrpSpPr/>
          <p:nvPr/>
        </p:nvGrpSpPr>
        <p:grpSpPr>
          <a:xfrm>
            <a:off x="743248" y="542020"/>
            <a:ext cx="10705504" cy="5718544"/>
            <a:chOff x="743248" y="542020"/>
            <a:chExt cx="10705504" cy="5718544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9FA3A680-006B-B5A3-0E38-68090BD1E4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3248" y="542020"/>
              <a:ext cx="10705504" cy="5718544"/>
            </a:xfrm>
            <a:prstGeom prst="rect">
              <a:avLst/>
            </a:prstGeom>
          </p:spPr>
        </p:pic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6C8937E-5A1F-58FD-00AA-CB606979856E}"/>
                </a:ext>
              </a:extLst>
            </p:cNvPr>
            <p:cNvSpPr txBox="1"/>
            <p:nvPr/>
          </p:nvSpPr>
          <p:spPr>
            <a:xfrm>
              <a:off x="1237664" y="868222"/>
              <a:ext cx="23942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F01A8584-D15F-E3D3-BBE7-3C7F2871E210}"/>
                </a:ext>
              </a:extLst>
            </p:cNvPr>
            <p:cNvSpPr txBox="1"/>
            <p:nvPr/>
          </p:nvSpPr>
          <p:spPr>
            <a:xfrm>
              <a:off x="1228428" y="1533025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7877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E3C6C205-F8B6-1BFA-6EB1-E06E142AF1BC}"/>
              </a:ext>
            </a:extLst>
          </p:cNvPr>
          <p:cNvGrpSpPr/>
          <p:nvPr/>
        </p:nvGrpSpPr>
        <p:grpSpPr>
          <a:xfrm>
            <a:off x="767000" y="509048"/>
            <a:ext cx="10695708" cy="1632549"/>
            <a:chOff x="767000" y="509048"/>
            <a:chExt cx="10695708" cy="1632549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B618E4C-399F-BC3D-F531-DA965AF3F9EA}"/>
                </a:ext>
              </a:extLst>
            </p:cNvPr>
            <p:cNvSpPr/>
            <p:nvPr/>
          </p:nvSpPr>
          <p:spPr>
            <a:xfrm>
              <a:off x="767000" y="509048"/>
              <a:ext cx="10695708" cy="1632549"/>
            </a:xfrm>
            <a:custGeom>
              <a:avLst/>
              <a:gdLst>
                <a:gd name="connsiteX0" fmla="*/ 169888 w 10695708"/>
                <a:gd name="connsiteY0" fmla="*/ 0 h 1632549"/>
                <a:gd name="connsiteX1" fmla="*/ 10542188 w 10695708"/>
                <a:gd name="connsiteY1" fmla="*/ 0 h 1632549"/>
                <a:gd name="connsiteX2" fmla="*/ 10538882 w 10695708"/>
                <a:gd name="connsiteY2" fmla="*/ 16377 h 1632549"/>
                <a:gd name="connsiteX3" fmla="*/ 10645395 w 10695708"/>
                <a:gd name="connsiteY3" fmla="*/ 177068 h 1632549"/>
                <a:gd name="connsiteX4" fmla="*/ 10695708 w 10695708"/>
                <a:gd name="connsiteY4" fmla="*/ 187226 h 1632549"/>
                <a:gd name="connsiteX5" fmla="*/ 10695708 w 10695708"/>
                <a:gd name="connsiteY5" fmla="*/ 1439562 h 1632549"/>
                <a:gd name="connsiteX6" fmla="*/ 10694425 w 10695708"/>
                <a:gd name="connsiteY6" fmla="*/ 1439303 h 1632549"/>
                <a:gd name="connsiteX7" fmla="*/ 10520029 w 10695708"/>
                <a:gd name="connsiteY7" fmla="*/ 1613699 h 1632549"/>
                <a:gd name="connsiteX8" fmla="*/ 10523835 w 10695708"/>
                <a:gd name="connsiteY8" fmla="*/ 1632549 h 1632549"/>
                <a:gd name="connsiteX9" fmla="*/ 152938 w 10695708"/>
                <a:gd name="connsiteY9" fmla="*/ 1632549 h 1632549"/>
                <a:gd name="connsiteX10" fmla="*/ 155542 w 10695708"/>
                <a:gd name="connsiteY10" fmla="*/ 1619649 h 1632549"/>
                <a:gd name="connsiteX11" fmla="*/ 49029 w 10695708"/>
                <a:gd name="connsiteY11" fmla="*/ 1458958 h 1632549"/>
                <a:gd name="connsiteX12" fmla="*/ 0 w 10695708"/>
                <a:gd name="connsiteY12" fmla="*/ 1449059 h 1632549"/>
                <a:gd name="connsiteX13" fmla="*/ 0 w 10695708"/>
                <a:gd name="connsiteY13" fmla="*/ 196723 h 1632549"/>
                <a:gd name="connsiteX14" fmla="*/ 174396 w 10695708"/>
                <a:gd name="connsiteY14" fmla="*/ 22327 h 1632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95708" h="1632549">
                  <a:moveTo>
                    <a:pt x="169888" y="0"/>
                  </a:moveTo>
                  <a:lnTo>
                    <a:pt x="10542188" y="0"/>
                  </a:lnTo>
                  <a:lnTo>
                    <a:pt x="10538882" y="16377"/>
                  </a:lnTo>
                  <a:cubicBezTo>
                    <a:pt x="10538882" y="88614"/>
                    <a:pt x="10582802" y="150593"/>
                    <a:pt x="10645395" y="177068"/>
                  </a:cubicBezTo>
                  <a:lnTo>
                    <a:pt x="10695708" y="187226"/>
                  </a:lnTo>
                  <a:lnTo>
                    <a:pt x="10695708" y="1439562"/>
                  </a:lnTo>
                  <a:lnTo>
                    <a:pt x="10694425" y="1439303"/>
                  </a:lnTo>
                  <a:cubicBezTo>
                    <a:pt x="10598109" y="1439303"/>
                    <a:pt x="10520029" y="1517383"/>
                    <a:pt x="10520029" y="1613699"/>
                  </a:cubicBezTo>
                  <a:lnTo>
                    <a:pt x="10523835" y="1632549"/>
                  </a:lnTo>
                  <a:lnTo>
                    <a:pt x="152938" y="1632549"/>
                  </a:lnTo>
                  <a:lnTo>
                    <a:pt x="155542" y="1619649"/>
                  </a:lnTo>
                  <a:cubicBezTo>
                    <a:pt x="155542" y="1547412"/>
                    <a:pt x="111623" y="1485433"/>
                    <a:pt x="49029" y="1458958"/>
                  </a:cubicBezTo>
                  <a:lnTo>
                    <a:pt x="0" y="1449059"/>
                  </a:lnTo>
                  <a:lnTo>
                    <a:pt x="0" y="196723"/>
                  </a:lnTo>
                  <a:cubicBezTo>
                    <a:pt x="96316" y="196723"/>
                    <a:pt x="174396" y="118643"/>
                    <a:pt x="174396" y="22327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423ACB8-6D43-B3C3-D54D-3D401AB1B48F}"/>
                </a:ext>
              </a:extLst>
            </p:cNvPr>
            <p:cNvSpPr txBox="1"/>
            <p:nvPr/>
          </p:nvSpPr>
          <p:spPr>
            <a:xfrm>
              <a:off x="1237664" y="618841"/>
              <a:ext cx="2071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B03E4FF-FCA9-9673-0EE8-CE7A344FDE6C}"/>
              </a:ext>
            </a:extLst>
          </p:cNvPr>
          <p:cNvGrpSpPr/>
          <p:nvPr/>
        </p:nvGrpSpPr>
        <p:grpSpPr>
          <a:xfrm>
            <a:off x="766999" y="2301851"/>
            <a:ext cx="10695709" cy="4137891"/>
            <a:chOff x="766999" y="2301851"/>
            <a:chExt cx="10695709" cy="4137891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05BDDFA-0780-CB83-783C-A2964D1F34D8}"/>
                </a:ext>
              </a:extLst>
            </p:cNvPr>
            <p:cNvSpPr/>
            <p:nvPr/>
          </p:nvSpPr>
          <p:spPr>
            <a:xfrm>
              <a:off x="766999" y="2301851"/>
              <a:ext cx="10695709" cy="4137891"/>
            </a:xfrm>
            <a:custGeom>
              <a:avLst/>
              <a:gdLst>
                <a:gd name="connsiteX0" fmla="*/ 216076 w 10695709"/>
                <a:gd name="connsiteY0" fmla="*/ 0 h 4137891"/>
                <a:gd name="connsiteX1" fmla="*/ 10477768 w 10695709"/>
                <a:gd name="connsiteY1" fmla="*/ 0 h 4137891"/>
                <a:gd name="connsiteX2" fmla="*/ 10474039 w 10695709"/>
                <a:gd name="connsiteY2" fmla="*/ 18472 h 4137891"/>
                <a:gd name="connsiteX3" fmla="*/ 10677240 w 10695709"/>
                <a:gd name="connsiteY3" fmla="*/ 221673 h 4137891"/>
                <a:gd name="connsiteX4" fmla="*/ 10695709 w 10695709"/>
                <a:gd name="connsiteY4" fmla="*/ 219811 h 4137891"/>
                <a:gd name="connsiteX5" fmla="*/ 10695709 w 10695709"/>
                <a:gd name="connsiteY5" fmla="*/ 3889439 h 4137891"/>
                <a:gd name="connsiteX6" fmla="*/ 10686475 w 10695709"/>
                <a:gd name="connsiteY6" fmla="*/ 3888508 h 4137891"/>
                <a:gd name="connsiteX7" fmla="*/ 10483274 w 10695709"/>
                <a:gd name="connsiteY7" fmla="*/ 4091709 h 4137891"/>
                <a:gd name="connsiteX8" fmla="*/ 10492598 w 10695709"/>
                <a:gd name="connsiteY8" fmla="*/ 4137891 h 4137891"/>
                <a:gd name="connsiteX9" fmla="*/ 223447 w 10695709"/>
                <a:gd name="connsiteY9" fmla="*/ 4137891 h 4137891"/>
                <a:gd name="connsiteX10" fmla="*/ 230906 w 10695709"/>
                <a:gd name="connsiteY10" fmla="*/ 4100947 h 4137891"/>
                <a:gd name="connsiteX11" fmla="*/ 27705 w 10695709"/>
                <a:gd name="connsiteY11" fmla="*/ 3897746 h 4137891"/>
                <a:gd name="connsiteX12" fmla="*/ 0 w 10695709"/>
                <a:gd name="connsiteY12" fmla="*/ 3900539 h 4137891"/>
                <a:gd name="connsiteX13" fmla="*/ 0 w 10695709"/>
                <a:gd name="connsiteY13" fmla="*/ 229049 h 4137891"/>
                <a:gd name="connsiteX14" fmla="*/ 18470 w 10695709"/>
                <a:gd name="connsiteY14" fmla="*/ 230911 h 4137891"/>
                <a:gd name="connsiteX15" fmla="*/ 221671 w 10695709"/>
                <a:gd name="connsiteY15" fmla="*/ 27710 h 413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695709" h="4137891">
                  <a:moveTo>
                    <a:pt x="216076" y="0"/>
                  </a:moveTo>
                  <a:lnTo>
                    <a:pt x="10477768" y="0"/>
                  </a:lnTo>
                  <a:lnTo>
                    <a:pt x="10474039" y="18472"/>
                  </a:lnTo>
                  <a:cubicBezTo>
                    <a:pt x="10474039" y="130697"/>
                    <a:pt x="10565015" y="221673"/>
                    <a:pt x="10677240" y="221673"/>
                  </a:cubicBezTo>
                  <a:lnTo>
                    <a:pt x="10695709" y="219811"/>
                  </a:lnTo>
                  <a:lnTo>
                    <a:pt x="10695709" y="3889439"/>
                  </a:lnTo>
                  <a:lnTo>
                    <a:pt x="10686475" y="3888508"/>
                  </a:lnTo>
                  <a:cubicBezTo>
                    <a:pt x="10574250" y="3888508"/>
                    <a:pt x="10483274" y="3979484"/>
                    <a:pt x="10483274" y="4091709"/>
                  </a:cubicBezTo>
                  <a:lnTo>
                    <a:pt x="10492598" y="4137891"/>
                  </a:lnTo>
                  <a:lnTo>
                    <a:pt x="223447" y="4137891"/>
                  </a:lnTo>
                  <a:lnTo>
                    <a:pt x="230906" y="4100947"/>
                  </a:lnTo>
                  <a:cubicBezTo>
                    <a:pt x="230906" y="3988722"/>
                    <a:pt x="139930" y="3897746"/>
                    <a:pt x="27705" y="3897746"/>
                  </a:cubicBezTo>
                  <a:lnTo>
                    <a:pt x="0" y="3900539"/>
                  </a:lnTo>
                  <a:lnTo>
                    <a:pt x="0" y="229049"/>
                  </a:lnTo>
                  <a:lnTo>
                    <a:pt x="18470" y="230911"/>
                  </a:lnTo>
                  <a:cubicBezTo>
                    <a:pt x="130695" y="230911"/>
                    <a:pt x="221671" y="139935"/>
                    <a:pt x="221671" y="27710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5410B084-AC43-884B-A55C-716ED6C62A06}"/>
                </a:ext>
              </a:extLst>
            </p:cNvPr>
            <p:cNvSpPr txBox="1"/>
            <p:nvPr/>
          </p:nvSpPr>
          <p:spPr>
            <a:xfrm>
              <a:off x="1237664" y="2530766"/>
              <a:ext cx="23942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53828EB6-B03A-430A-F60E-803AB377D5BA}"/>
                </a:ext>
              </a:extLst>
            </p:cNvPr>
            <p:cNvSpPr txBox="1"/>
            <p:nvPr/>
          </p:nvSpPr>
          <p:spPr>
            <a:xfrm>
              <a:off x="1228428" y="3195569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4354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ED75F5-BC00-89D4-21EB-5F2F9672BDA4}"/>
              </a:ext>
            </a:extLst>
          </p:cNvPr>
          <p:cNvSpPr txBox="1"/>
          <p:nvPr/>
        </p:nvSpPr>
        <p:spPr>
          <a:xfrm>
            <a:off x="5264726" y="6216072"/>
            <a:ext cx="16530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latin typeface="Acumin Pro" panose="020B0504020202020204" pitchFamily="34" charset="0"/>
              </a:rPr>
              <a:t>Sample text</a:t>
            </a:r>
            <a:endParaRPr kumimoji="1" lang="ja-JP" altLang="en-US" sz="2200" dirty="0"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154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E69922-0A03-1FB0-35B6-C2919589E10E}"/>
              </a:ext>
            </a:extLst>
          </p:cNvPr>
          <p:cNvSpPr txBox="1"/>
          <p:nvPr/>
        </p:nvSpPr>
        <p:spPr>
          <a:xfrm>
            <a:off x="1052946" y="849747"/>
            <a:ext cx="16065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FA644A"/>
                </a:solidFill>
                <a:latin typeface="Acumin Pro Semibold" panose="020B0704020202020204" pitchFamily="34" charset="0"/>
              </a:rPr>
              <a:t>Subjects</a:t>
            </a:r>
            <a:endParaRPr kumimoji="1" lang="ja-JP" altLang="en-US" sz="3200" dirty="0">
              <a:solidFill>
                <a:srgbClr val="FA644A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3A6AF85-BFF6-3432-C004-2740762E6EAC}"/>
              </a:ext>
            </a:extLst>
          </p:cNvPr>
          <p:cNvSpPr/>
          <p:nvPr/>
        </p:nvSpPr>
        <p:spPr>
          <a:xfrm>
            <a:off x="1016000" y="1754909"/>
            <a:ext cx="10160000" cy="628072"/>
          </a:xfrm>
          <a:prstGeom prst="rect">
            <a:avLst/>
          </a:prstGeom>
          <a:solidFill>
            <a:srgbClr val="FA64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75973BA-51A3-A3C9-F1F1-3F6F2F3F1162}"/>
              </a:ext>
            </a:extLst>
          </p:cNvPr>
          <p:cNvSpPr/>
          <p:nvPr/>
        </p:nvSpPr>
        <p:spPr>
          <a:xfrm>
            <a:off x="1011384" y="2547506"/>
            <a:ext cx="10160000" cy="628072"/>
          </a:xfrm>
          <a:prstGeom prst="rect">
            <a:avLst/>
          </a:prstGeom>
          <a:solidFill>
            <a:srgbClr val="FA64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0DF554-46AA-8FFE-EDD3-3F1377758557}"/>
              </a:ext>
            </a:extLst>
          </p:cNvPr>
          <p:cNvSpPr/>
          <p:nvPr/>
        </p:nvSpPr>
        <p:spPr>
          <a:xfrm>
            <a:off x="1020618" y="3345876"/>
            <a:ext cx="10160000" cy="628072"/>
          </a:xfrm>
          <a:prstGeom prst="rect">
            <a:avLst/>
          </a:prstGeom>
          <a:solidFill>
            <a:srgbClr val="FA64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A88A6FA-6ED2-A6CF-F4D8-0DAE66A4FDB3}"/>
              </a:ext>
            </a:extLst>
          </p:cNvPr>
          <p:cNvSpPr/>
          <p:nvPr/>
        </p:nvSpPr>
        <p:spPr>
          <a:xfrm>
            <a:off x="1016002" y="4138473"/>
            <a:ext cx="10160000" cy="628072"/>
          </a:xfrm>
          <a:prstGeom prst="rect">
            <a:avLst/>
          </a:prstGeom>
          <a:solidFill>
            <a:srgbClr val="FA64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EC8E450-A36E-774D-5B83-3A7D0A6553DF}"/>
              </a:ext>
            </a:extLst>
          </p:cNvPr>
          <p:cNvSpPr/>
          <p:nvPr/>
        </p:nvSpPr>
        <p:spPr>
          <a:xfrm>
            <a:off x="1002150" y="4929911"/>
            <a:ext cx="10160000" cy="628072"/>
          </a:xfrm>
          <a:prstGeom prst="rect">
            <a:avLst/>
          </a:prstGeom>
          <a:solidFill>
            <a:srgbClr val="FA64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94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AF97592-1E60-FB38-1607-13956E653409}"/>
              </a:ext>
            </a:extLst>
          </p:cNvPr>
          <p:cNvSpPr/>
          <p:nvPr/>
        </p:nvSpPr>
        <p:spPr>
          <a:xfrm>
            <a:off x="1025236" y="1006764"/>
            <a:ext cx="1025237" cy="1034472"/>
          </a:xfrm>
          <a:prstGeom prst="rect">
            <a:avLst/>
          </a:prstGeom>
          <a:solidFill>
            <a:srgbClr val="FA64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b="1" dirty="0">
                <a:solidFill>
                  <a:schemeClr val="tx1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6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BA151B5-C4F7-A73E-8680-DB86AF1CE7DF}"/>
              </a:ext>
            </a:extLst>
          </p:cNvPr>
          <p:cNvSpPr/>
          <p:nvPr/>
        </p:nvSpPr>
        <p:spPr>
          <a:xfrm>
            <a:off x="1025236" y="3038764"/>
            <a:ext cx="3999346" cy="905163"/>
          </a:xfrm>
          <a:prstGeom prst="rect">
            <a:avLst/>
          </a:prstGeom>
          <a:solidFill>
            <a:srgbClr val="FA64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84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80C489D-DA55-377F-605F-13A9BD013489}"/>
              </a:ext>
            </a:extLst>
          </p:cNvPr>
          <p:cNvSpPr/>
          <p:nvPr/>
        </p:nvSpPr>
        <p:spPr>
          <a:xfrm>
            <a:off x="766618" y="498764"/>
            <a:ext cx="3482109" cy="914400"/>
          </a:xfrm>
          <a:prstGeom prst="rect">
            <a:avLst/>
          </a:prstGeom>
          <a:solidFill>
            <a:srgbClr val="FA64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44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44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0859BBB-2175-4AEA-FAE4-3B7771CD3D8A}"/>
              </a:ext>
            </a:extLst>
          </p:cNvPr>
          <p:cNvGrpSpPr/>
          <p:nvPr/>
        </p:nvGrpSpPr>
        <p:grpSpPr>
          <a:xfrm>
            <a:off x="766618" y="1754909"/>
            <a:ext cx="10658764" cy="4110182"/>
            <a:chOff x="766618" y="1754909"/>
            <a:chExt cx="10658764" cy="4110182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75885E8-2164-4CA0-E714-0F0BE0AD3E71}"/>
                </a:ext>
              </a:extLst>
            </p:cNvPr>
            <p:cNvSpPr/>
            <p:nvPr/>
          </p:nvSpPr>
          <p:spPr>
            <a:xfrm>
              <a:off x="766618" y="1754909"/>
              <a:ext cx="10658764" cy="4110182"/>
            </a:xfrm>
            <a:custGeom>
              <a:avLst/>
              <a:gdLst>
                <a:gd name="connsiteX0" fmla="*/ 180109 w 10658764"/>
                <a:gd name="connsiteY0" fmla="*/ 0 h 4110182"/>
                <a:gd name="connsiteX1" fmla="*/ 10479586 w 10658764"/>
                <a:gd name="connsiteY1" fmla="*/ 0 h 4110182"/>
                <a:gd name="connsiteX2" fmla="*/ 10478655 w 10658764"/>
                <a:gd name="connsiteY2" fmla="*/ 9236 h 4110182"/>
                <a:gd name="connsiteX3" fmla="*/ 10658764 w 10658764"/>
                <a:gd name="connsiteY3" fmla="*/ 189345 h 4110182"/>
                <a:gd name="connsiteX4" fmla="*/ 10658764 w 10658764"/>
                <a:gd name="connsiteY4" fmla="*/ 3935271 h 4110182"/>
                <a:gd name="connsiteX5" fmla="*/ 10653013 w 10658764"/>
                <a:gd name="connsiteY5" fmla="*/ 3934691 h 4110182"/>
                <a:gd name="connsiteX6" fmla="*/ 10476563 w 10658764"/>
                <a:gd name="connsiteY6" fmla="*/ 4078502 h 4110182"/>
                <a:gd name="connsiteX7" fmla="*/ 10473370 w 10658764"/>
                <a:gd name="connsiteY7" fmla="*/ 4110182 h 4110182"/>
                <a:gd name="connsiteX8" fmla="*/ 180109 w 10658764"/>
                <a:gd name="connsiteY8" fmla="*/ 4110182 h 4110182"/>
                <a:gd name="connsiteX9" fmla="*/ 0 w 10658764"/>
                <a:gd name="connsiteY9" fmla="*/ 3930073 h 4110182"/>
                <a:gd name="connsiteX10" fmla="*/ 0 w 10658764"/>
                <a:gd name="connsiteY10" fmla="*/ 180109 h 4110182"/>
                <a:gd name="connsiteX11" fmla="*/ 180109 w 10658764"/>
                <a:gd name="connsiteY11" fmla="*/ 0 h 4110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764" h="4110182">
                  <a:moveTo>
                    <a:pt x="180109" y="0"/>
                  </a:moveTo>
                  <a:lnTo>
                    <a:pt x="10479586" y="0"/>
                  </a:lnTo>
                  <a:lnTo>
                    <a:pt x="10478655" y="9236"/>
                  </a:lnTo>
                  <a:cubicBezTo>
                    <a:pt x="10478655" y="108707"/>
                    <a:pt x="10559293" y="189345"/>
                    <a:pt x="10658764" y="189345"/>
                  </a:cubicBezTo>
                  <a:lnTo>
                    <a:pt x="10658764" y="3935271"/>
                  </a:lnTo>
                  <a:lnTo>
                    <a:pt x="10653013" y="3934691"/>
                  </a:lnTo>
                  <a:cubicBezTo>
                    <a:pt x="10565976" y="3934691"/>
                    <a:pt x="10493358" y="3996430"/>
                    <a:pt x="10476563" y="4078502"/>
                  </a:cubicBezTo>
                  <a:lnTo>
                    <a:pt x="10473370" y="4110182"/>
                  </a:lnTo>
                  <a:lnTo>
                    <a:pt x="180109" y="4110182"/>
                  </a:lnTo>
                  <a:cubicBezTo>
                    <a:pt x="180109" y="4010711"/>
                    <a:pt x="99471" y="3930073"/>
                    <a:pt x="0" y="3930073"/>
                  </a:cubicBezTo>
                  <a:lnTo>
                    <a:pt x="0" y="180109"/>
                  </a:lnTo>
                  <a:cubicBezTo>
                    <a:pt x="99471" y="180109"/>
                    <a:pt x="180109" y="99471"/>
                    <a:pt x="180109" y="0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9F6FA33-269C-0EFC-2965-6E0BB7BFE6DA}"/>
                </a:ext>
              </a:extLst>
            </p:cNvPr>
            <p:cNvSpPr txBox="1"/>
            <p:nvPr/>
          </p:nvSpPr>
          <p:spPr>
            <a:xfrm>
              <a:off x="1200727" y="2059708"/>
              <a:ext cx="23416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2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94C5735E-2101-EEC7-A2D4-5E4DC47211C2}"/>
                </a:ext>
              </a:extLst>
            </p:cNvPr>
            <p:cNvSpPr txBox="1"/>
            <p:nvPr/>
          </p:nvSpPr>
          <p:spPr>
            <a:xfrm>
              <a:off x="1234230" y="2725856"/>
              <a:ext cx="2071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187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461479"/>
      </p:ext>
    </p:extLst>
  </p:cSld>
  <p:clrMapOvr>
    <a:masterClrMapping/>
  </p:clrMapOvr>
  <p:transition spd="slow" advClick="0" advTm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2804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765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4916AE-D0E1-AEF8-C05B-A68F9C956C40}"/>
              </a:ext>
            </a:extLst>
          </p:cNvPr>
          <p:cNvSpPr/>
          <p:nvPr/>
        </p:nvSpPr>
        <p:spPr>
          <a:xfrm>
            <a:off x="1016000" y="3500582"/>
            <a:ext cx="1219200" cy="544945"/>
          </a:xfrm>
          <a:prstGeom prst="rect">
            <a:avLst/>
          </a:prstGeom>
          <a:solidFill>
            <a:srgbClr val="FA64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>
                <a:solidFill>
                  <a:schemeClr val="tx1"/>
                </a:solidFill>
                <a:latin typeface="Acumin Pro" panose="020B05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EB2AEE3-ED5C-6259-E46B-2F970414E8A3}"/>
              </a:ext>
            </a:extLst>
          </p:cNvPr>
          <p:cNvSpPr/>
          <p:nvPr/>
        </p:nvSpPr>
        <p:spPr>
          <a:xfrm>
            <a:off x="1016000" y="4211782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FBCD526-12C2-0E46-60A8-A1AFCE307ED2}"/>
              </a:ext>
            </a:extLst>
          </p:cNvPr>
          <p:cNvSpPr/>
          <p:nvPr/>
        </p:nvSpPr>
        <p:spPr>
          <a:xfrm>
            <a:off x="1016000" y="4655133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86B603B-BD60-1A21-2F97-D17612439B5A}"/>
              </a:ext>
            </a:extLst>
          </p:cNvPr>
          <p:cNvSpPr/>
          <p:nvPr/>
        </p:nvSpPr>
        <p:spPr>
          <a:xfrm>
            <a:off x="1011386" y="5098485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29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09AC561-A037-118B-64FB-70B9EFB939D8}"/>
              </a:ext>
            </a:extLst>
          </p:cNvPr>
          <p:cNvSpPr/>
          <p:nvPr/>
        </p:nvSpPr>
        <p:spPr>
          <a:xfrm>
            <a:off x="1016000" y="535711"/>
            <a:ext cx="4451927" cy="886691"/>
          </a:xfrm>
          <a:prstGeom prst="rect">
            <a:avLst/>
          </a:prstGeom>
          <a:solidFill>
            <a:srgbClr val="FA64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000" b="1" dirty="0">
                <a:solidFill>
                  <a:schemeClr val="tx1"/>
                </a:solidFill>
                <a:latin typeface="Acumin Pro Black" panose="020B0904020202020204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B178F79-E3B9-1FA5-69F4-C36D307647C0}"/>
              </a:ext>
            </a:extLst>
          </p:cNvPr>
          <p:cNvSpPr/>
          <p:nvPr/>
        </p:nvSpPr>
        <p:spPr>
          <a:xfrm>
            <a:off x="1016000" y="1417786"/>
            <a:ext cx="4451927" cy="886691"/>
          </a:xfrm>
          <a:prstGeom prst="rect">
            <a:avLst/>
          </a:prstGeom>
          <a:solidFill>
            <a:srgbClr val="FA64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5FC5DF9-2355-E320-7227-18C7660AE907}"/>
              </a:ext>
            </a:extLst>
          </p:cNvPr>
          <p:cNvSpPr/>
          <p:nvPr/>
        </p:nvSpPr>
        <p:spPr>
          <a:xfrm>
            <a:off x="1015999" y="2304478"/>
            <a:ext cx="4451927" cy="886691"/>
          </a:xfrm>
          <a:prstGeom prst="rect">
            <a:avLst/>
          </a:prstGeom>
          <a:solidFill>
            <a:srgbClr val="FA64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E8967A-428F-7960-1773-BF6CA7BC11D8}"/>
              </a:ext>
            </a:extLst>
          </p:cNvPr>
          <p:cNvSpPr/>
          <p:nvPr/>
        </p:nvSpPr>
        <p:spPr>
          <a:xfrm>
            <a:off x="1015999" y="363912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FA644A"/>
                </a:solidFill>
                <a:latin typeface="Acumin Pro" panose="020B0504020202020204" pitchFamily="34" charset="0"/>
              </a:rPr>
              <a:t>Sample Text </a:t>
            </a:r>
            <a:r>
              <a:rPr lang="en-US" altLang="ja-JP" sz="3500" dirty="0">
                <a:solidFill>
                  <a:srgbClr val="FA644A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3500" dirty="0">
              <a:solidFill>
                <a:srgbClr val="FA644A"/>
              </a:solidFill>
              <a:latin typeface="Acumin Pro" panose="020B05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9970E4A-40AB-A089-2C0D-704F3D03DE0A}"/>
              </a:ext>
            </a:extLst>
          </p:cNvPr>
          <p:cNvSpPr/>
          <p:nvPr/>
        </p:nvSpPr>
        <p:spPr>
          <a:xfrm>
            <a:off x="6334812" y="535711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25985B1-1F0F-CBEB-7821-EB202B329EFE}"/>
              </a:ext>
            </a:extLst>
          </p:cNvPr>
          <p:cNvSpPr/>
          <p:nvPr/>
        </p:nvSpPr>
        <p:spPr>
          <a:xfrm>
            <a:off x="6334811" y="9867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5EED7E6-3124-6B1F-6A07-EC95C19F7E01}"/>
              </a:ext>
            </a:extLst>
          </p:cNvPr>
          <p:cNvSpPr/>
          <p:nvPr/>
        </p:nvSpPr>
        <p:spPr>
          <a:xfrm>
            <a:off x="6334811" y="14439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2B5A41B-A9CC-796C-7CD3-35B040F3ED1A}"/>
              </a:ext>
            </a:extLst>
          </p:cNvPr>
          <p:cNvSpPr/>
          <p:nvPr/>
        </p:nvSpPr>
        <p:spPr>
          <a:xfrm>
            <a:off x="6334811" y="2234153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423654B-D704-8CEB-EE17-FBD79B0C9241}"/>
              </a:ext>
            </a:extLst>
          </p:cNvPr>
          <p:cNvSpPr/>
          <p:nvPr/>
        </p:nvSpPr>
        <p:spPr>
          <a:xfrm>
            <a:off x="6339432" y="2543572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93E5FEA-FEBA-4230-6F4B-246C91272595}"/>
              </a:ext>
            </a:extLst>
          </p:cNvPr>
          <p:cNvSpPr/>
          <p:nvPr/>
        </p:nvSpPr>
        <p:spPr>
          <a:xfrm>
            <a:off x="6334815" y="2843754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0B10492-D6A1-DF6B-2A75-8CF2C1BAEECF}"/>
              </a:ext>
            </a:extLst>
          </p:cNvPr>
          <p:cNvSpPr/>
          <p:nvPr/>
        </p:nvSpPr>
        <p:spPr>
          <a:xfrm>
            <a:off x="1015999" y="4316191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FA644A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3500" dirty="0">
              <a:solidFill>
                <a:srgbClr val="FA644A"/>
              </a:solidFill>
              <a:latin typeface="Acumin Pro" panose="020B05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1C01539-7389-7258-F9EC-1DF2F58E6BF2}"/>
              </a:ext>
            </a:extLst>
          </p:cNvPr>
          <p:cNvSpPr/>
          <p:nvPr/>
        </p:nvSpPr>
        <p:spPr>
          <a:xfrm>
            <a:off x="1015999" y="499416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FA644A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3500" dirty="0">
              <a:solidFill>
                <a:srgbClr val="FA644A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72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0E6E2068914F34091D1CE30AAC6B8EC" ma:contentTypeVersion="18" ma:contentTypeDescription="新しいドキュメントを作成します。" ma:contentTypeScope="" ma:versionID="e3aaf4d7e2b40c78eb4f27ab49838f70">
  <xsd:schema xmlns:xsd="http://www.w3.org/2001/XMLSchema" xmlns:xs="http://www.w3.org/2001/XMLSchema" xmlns:p="http://schemas.microsoft.com/office/2006/metadata/properties" xmlns:ns3="35273da5-4326-491f-b100-ac3691585caf" xmlns:ns4="9ffacc6d-ef60-4898-9ac5-de264e3d7dec" targetNamespace="http://schemas.microsoft.com/office/2006/metadata/properties" ma:root="true" ma:fieldsID="7997356853369010d615effe97847a47" ns3:_="" ns4:_="">
    <xsd:import namespace="35273da5-4326-491f-b100-ac3691585caf"/>
    <xsd:import namespace="9ffacc6d-ef60-4898-9ac5-de264e3d7de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73da5-4326-491f-b100-ac3691585c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acc6d-ef60-4898-9ac5-de264e3d7de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共有のヒントのハッシュ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5273da5-4326-491f-b100-ac3691585ca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9FBFCD1-3E2B-4ED3-B191-C8D3DC2DEF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273da5-4326-491f-b100-ac3691585caf"/>
    <ds:schemaRef ds:uri="9ffacc6d-ef60-4898-9ac5-de264e3d7d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90EB8D4-B9E7-411F-9D0C-1695C0D8619D}">
  <ds:schemaRefs>
    <ds:schemaRef ds:uri="http://www.w3.org/XML/1998/namespace"/>
    <ds:schemaRef ds:uri="http://purl.org/dc/terms/"/>
    <ds:schemaRef ds:uri="35273da5-4326-491f-b100-ac3691585caf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9ffacc6d-ef60-4898-9ac5-de264e3d7dec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B8155E0-C40B-46CF-BD9D-4CED854B42F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3366</TotalTime>
  <Words>95</Words>
  <Application>Microsoft Office PowerPoint</Application>
  <PresentationFormat>ワイド画面</PresentationFormat>
  <Paragraphs>42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游ゴシック</vt:lpstr>
      <vt:lpstr>Acumin Pro Medium</vt:lpstr>
      <vt:lpstr>Acumin Pro Semibold</vt:lpstr>
      <vt:lpstr>游ゴシック Light</vt:lpstr>
      <vt:lpstr>Acumin Pro Black</vt:lpstr>
      <vt:lpstr>Arial</vt:lpstr>
      <vt:lpstr>Acumin Pro</vt:lpstr>
      <vt:lpstr>1_デザインの設定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鈴木香也</dc:creator>
  <cp:lastModifiedBy>鈴木香也</cp:lastModifiedBy>
  <cp:revision>11</cp:revision>
  <dcterms:created xsi:type="dcterms:W3CDTF">2024-06-10T00:40:48Z</dcterms:created>
  <dcterms:modified xsi:type="dcterms:W3CDTF">2024-06-19T05:11:47Z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0x01010030E6E2068914F34091D1CE30AAC6B8EC</vt:lpwstr>
  </property>
</Properties>
</file>