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B03B"/>
    <a:srgbClr val="AEABB2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752F0FDC-2A8E-4D45-99AA-85A3FC85FE43}" v="5" dt="2024-06-17T02:09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0DA2796D-AD03-4125-9684-129C595D3283}"/>
    <pc:docChg chg="custSel modSld modMainMaster">
      <pc:chgData name="鈴木香也" userId="b9903d3f-b5af-4e51-82eb-313387c3bac7" providerId="ADAL" clId="{0DA2796D-AD03-4125-9684-129C595D3283}" dt="2024-06-17T01:44:35.676" v="45" actId="207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1:43:16.251" v="33" actId="207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1:43:04.950" v="31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1:43:50.273" v="38" actId="207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1:43:50.273" v="38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DA2796D-AD03-4125-9684-129C595D3283}" dt="2024-06-17T01:41:29.314" v="21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0:31.914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</pc:sldMasterChg>
    </pc:docChg>
  </pc:docChgLst>
  <pc:docChgLst>
    <pc:chgData name="鈴木香也" userId="b9903d3f-b5af-4e51-82eb-313387c3bac7" providerId="ADAL" clId="{752F0FDC-2A8E-4D45-99AA-85A3FC85FE43}"/>
    <pc:docChg chg="custSel addSld delSld modSld modMainMaster modSection">
      <pc:chgData name="鈴木香也" userId="b9903d3f-b5af-4e51-82eb-313387c3bac7" providerId="ADAL" clId="{752F0FDC-2A8E-4D45-99AA-85A3FC85FE43}" dt="2024-06-17T04:24:44.819" v="77" actId="680"/>
      <pc:docMkLst>
        <pc:docMk/>
      </pc:docMkLst>
      <pc:sldChg chg="addSp delSp modSp mod">
        <pc:chgData name="鈴木香也" userId="b9903d3f-b5af-4e51-82eb-313387c3bac7" providerId="ADAL" clId="{752F0FDC-2A8E-4D45-99AA-85A3FC85FE43}" dt="2024-06-17T02:15:34.632" v="37" actId="478"/>
        <pc:sldMkLst>
          <pc:docMk/>
          <pc:sldMk cId="3133468897" sldId="269"/>
        </pc:sldMkLst>
        <pc:spChg chg="mod">
          <ac:chgData name="鈴木香也" userId="b9903d3f-b5af-4e51-82eb-313387c3bac7" providerId="ADAL" clId="{752F0FDC-2A8E-4D45-99AA-85A3FC85FE43}" dt="2024-06-17T02:15:06.804" v="32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752F0FDC-2A8E-4D45-99AA-85A3FC85FE43}" dt="2024-06-17T02:15:12.164" v="33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752F0FDC-2A8E-4D45-99AA-85A3FC85FE43}" dt="2024-06-17T02:15:17.203" v="34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752F0FDC-2A8E-4D45-99AA-85A3FC85FE43}" dt="2024-06-17T02:15:27.450" v="3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752F0FDC-2A8E-4D45-99AA-85A3FC85FE43}" dt="2024-06-17T02:15:32.052" v="36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752F0FDC-2A8E-4D45-99AA-85A3FC85FE43}" dt="2024-06-17T02:15:34.632" v="37" actId="478"/>
          <ac:picMkLst>
            <pc:docMk/>
            <pc:sldMk cId="3133468897" sldId="269"/>
            <ac:picMk id="3" creationId="{475EDF59-3D88-30B0-BF8F-FC4849DAFFD9}"/>
          </ac:picMkLst>
        </pc:picChg>
      </pc:sldChg>
      <pc:sldChg chg="modSp mod">
        <pc:chgData name="鈴木香也" userId="b9903d3f-b5af-4e51-82eb-313387c3bac7" providerId="ADAL" clId="{752F0FDC-2A8E-4D45-99AA-85A3FC85FE43}" dt="2024-06-17T02:15:58.632" v="39" actId="207"/>
        <pc:sldMkLst>
          <pc:docMk/>
          <pc:sldMk cId="3868946707" sldId="272"/>
        </pc:sldMkLst>
        <pc:spChg chg="mod">
          <ac:chgData name="鈴木香也" userId="b9903d3f-b5af-4e51-82eb-313387c3bac7" providerId="ADAL" clId="{752F0FDC-2A8E-4D45-99AA-85A3FC85FE43}" dt="2024-06-17T02:15:46.672" v="38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752F0FDC-2A8E-4D45-99AA-85A3FC85FE43}" dt="2024-06-17T02:16:06.237" v="41" actId="207"/>
        <pc:sldMkLst>
          <pc:docMk/>
          <pc:sldMk cId="4206845452" sldId="273"/>
        </pc:sldMkLst>
        <pc:spChg chg="mod">
          <ac:chgData name="鈴木香也" userId="b9903d3f-b5af-4e51-82eb-313387c3bac7" providerId="ADAL" clId="{752F0FDC-2A8E-4D45-99AA-85A3FC85FE43}" dt="2024-06-17T02:16:03.118" v="40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752F0FDC-2A8E-4D45-99AA-85A3FC85FE43}" dt="2024-06-17T02:16:06.237" v="41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addSp delSp modSp mod">
        <pc:chgData name="鈴木香也" userId="b9903d3f-b5af-4e51-82eb-313387c3bac7" providerId="ADAL" clId="{752F0FDC-2A8E-4D45-99AA-85A3FC85FE43}" dt="2024-06-17T02:17:39.036" v="57" actId="113"/>
        <pc:sldMkLst>
          <pc:docMk/>
          <pc:sldMk cId="1691874932" sldId="277"/>
        </pc:sldMkLst>
        <pc:spChg chg="mod">
          <ac:chgData name="鈴木香也" userId="b9903d3f-b5af-4e51-82eb-313387c3bac7" providerId="ADAL" clId="{752F0FDC-2A8E-4D45-99AA-85A3FC85FE43}" dt="2024-06-17T02:17:39.036" v="57" actId="113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6" creationId="{94C5735E-2101-EEC7-A2D4-5E4DC47211C2}"/>
          </ac:spMkLst>
        </pc:spChg>
        <pc:grpChg chg="mod">
          <ac:chgData name="鈴木香也" userId="b9903d3f-b5af-4e51-82eb-313387c3bac7" providerId="ADAL" clId="{752F0FDC-2A8E-4D45-99AA-85A3FC85FE43}" dt="2024-06-17T02:17:10.788" v="53" actId="207"/>
          <ac:grpSpMkLst>
            <pc:docMk/>
            <pc:sldMk cId="1691874932" sldId="277"/>
            <ac:grpSpMk id="3" creationId="{80859BBB-2175-4AEA-FAE4-3B7771CD3D8A}"/>
          </ac:grpSpMkLst>
        </pc:grpChg>
        <pc:picChg chg="add del mod">
          <ac:chgData name="鈴木香也" userId="b9903d3f-b5af-4e51-82eb-313387c3bac7" providerId="ADAL" clId="{752F0FDC-2A8E-4D45-99AA-85A3FC85FE43}" dt="2024-06-17T02:16:38.021" v="48" actId="478"/>
          <ac:picMkLst>
            <pc:docMk/>
            <pc:sldMk cId="1691874932" sldId="277"/>
            <ac:picMk id="8" creationId="{EAC340BA-84C7-C557-E6E4-A6508396032D}"/>
          </ac:picMkLst>
        </pc:picChg>
        <pc:picChg chg="add del mod">
          <ac:chgData name="鈴木香也" userId="b9903d3f-b5af-4e51-82eb-313387c3bac7" providerId="ADAL" clId="{752F0FDC-2A8E-4D45-99AA-85A3FC85FE43}" dt="2024-06-17T02:17:13.989" v="54" actId="478"/>
          <ac:picMkLst>
            <pc:docMk/>
            <pc:sldMk cId="1691874932" sldId="277"/>
            <ac:picMk id="10" creationId="{03F842FD-D0B8-FB1E-3ED9-9385D8196FE0}"/>
          </ac:picMkLst>
        </pc:picChg>
      </pc:sldChg>
      <pc:sldChg chg="modSp mod">
        <pc:chgData name="鈴木香也" userId="b9903d3f-b5af-4e51-82eb-313387c3bac7" providerId="ADAL" clId="{752F0FDC-2A8E-4D45-99AA-85A3FC85FE43}" dt="2024-06-17T02:17:52.558" v="58" actId="207"/>
        <pc:sldMkLst>
          <pc:docMk/>
          <pc:sldMk cId="1660299700" sldId="285"/>
        </pc:sldMkLst>
        <pc:spChg chg="mod">
          <ac:chgData name="鈴木香也" userId="b9903d3f-b5af-4e51-82eb-313387c3bac7" providerId="ADAL" clId="{752F0FDC-2A8E-4D45-99AA-85A3FC85FE43}" dt="2024-06-17T02:17:52.558" v="5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752F0FDC-2A8E-4D45-99AA-85A3FC85FE43}" dt="2024-06-17T02:18:12.916" v="62" actId="207"/>
        <pc:sldMkLst>
          <pc:docMk/>
          <pc:sldMk cId="4151725828" sldId="286"/>
        </pc:sldMkLst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752F0FDC-2A8E-4D45-99AA-85A3FC85FE43}" dt="2024-06-17T02:18:06.871" v="6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752F0FDC-2A8E-4D45-99AA-85A3FC85FE43}" dt="2024-06-17T02:18:09.845" v="6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752F0FDC-2A8E-4D45-99AA-85A3FC85FE43}" dt="2024-06-17T02:18:12.916" v="6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752F0FDC-2A8E-4D45-99AA-85A3FC85FE43}" dt="2024-06-17T02:18:22.783" v="64" actId="207"/>
        <pc:sldMkLst>
          <pc:docMk/>
          <pc:sldMk cId="653409701" sldId="287"/>
        </pc:sldMkLst>
        <pc:spChg chg="mod">
          <ac:chgData name="鈴木香也" userId="b9903d3f-b5af-4e51-82eb-313387c3bac7" providerId="ADAL" clId="{752F0FDC-2A8E-4D45-99AA-85A3FC85FE43}" dt="2024-06-17T02:18:22.783" v="6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752F0FDC-2A8E-4D45-99AA-85A3FC85FE43}" dt="2024-06-17T02:18:18.214" v="63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 del">
        <pc:chgData name="鈴木香也" userId="b9903d3f-b5af-4e51-82eb-313387c3bac7" providerId="ADAL" clId="{752F0FDC-2A8E-4D45-99AA-85A3FC85FE43}" dt="2024-06-17T02:20:52.176" v="66" actId="2696"/>
        <pc:sldMkLst>
          <pc:docMk/>
          <pc:sldMk cId="1295857802" sldId="289"/>
        </pc:sldMkLst>
      </pc:sldChg>
      <pc:sldChg chg="new">
        <pc:chgData name="鈴木香也" userId="b9903d3f-b5af-4e51-82eb-313387c3bac7" providerId="ADAL" clId="{752F0FDC-2A8E-4D45-99AA-85A3FC85FE43}" dt="2024-06-17T04:24:44.819" v="77" actId="680"/>
        <pc:sldMkLst>
          <pc:docMk/>
          <pc:sldMk cId="1410836260" sldId="289"/>
        </pc:sldMkLst>
      </pc:sldChg>
      <pc:sldMasterChg chg="addSldLayout modSldLayout">
        <pc:chgData name="鈴木香也" userId="b9903d3f-b5af-4e51-82eb-313387c3bac7" providerId="ADAL" clId="{752F0FDC-2A8E-4D45-99AA-85A3FC85FE43}" dt="2024-06-17T04:24:36.285" v="76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752F0FDC-2A8E-4D45-99AA-85A3FC85FE43}" dt="2024-06-17T02:12:19.275" v="6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752F0FDC-2A8E-4D45-99AA-85A3FC85FE43}" dt="2024-06-17T02:12:33.552" v="10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鈴木香也" userId="b9903d3f-b5af-4e51-82eb-313387c3bac7" providerId="ADAL" clId="{752F0FDC-2A8E-4D45-99AA-85A3FC85FE43}" dt="2024-06-17T02:12:24.602" v="7" actId="478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add mod">
            <ac:chgData name="鈴木香也" userId="b9903d3f-b5af-4e51-82eb-313387c3bac7" providerId="ADAL" clId="{752F0FDC-2A8E-4D45-99AA-85A3FC85FE43}" dt="2024-06-17T02:12:33.552" v="10" actId="962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08.506" v="18" actId="962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鈴木香也" userId="b9903d3f-b5af-4e51-82eb-313387c3bac7" providerId="ADAL" clId="{752F0FDC-2A8E-4D45-99AA-85A3FC85FE43}" dt="2024-06-17T02:13:59.510" v="15" actId="478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add mod">
            <ac:chgData name="鈴木香也" userId="b9903d3f-b5af-4e51-82eb-313387c3bac7" providerId="ADAL" clId="{752F0FDC-2A8E-4D45-99AA-85A3FC85FE43}" dt="2024-06-17T02:14:08.506" v="18" actId="962"/>
            <ac:picMkLst>
              <pc:docMk/>
              <pc:sldMasterMk cId="2982377249" sldId="2147483673"/>
              <pc:sldLayoutMk cId="2644625558" sldId="2147483687"/>
              <ac:picMk id="4" creationId="{76E68AA2-8592-57DC-52AE-092B769DBBC3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4:24:12.196" v="6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鈴木香也" userId="b9903d3f-b5af-4e51-82eb-313387c3bac7" providerId="ADAL" clId="{752F0FDC-2A8E-4D45-99AA-85A3FC85FE43}" dt="2024-06-17T02:13:53.419" v="14" actId="962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del">
            <ac:chgData name="鈴木香也" userId="b9903d3f-b5af-4e51-82eb-313387c3bac7" providerId="ADAL" clId="{752F0FDC-2A8E-4D45-99AA-85A3FC85FE43}" dt="2024-06-17T02:13:43.124" v="11" actId="478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22.758" v="22" actId="962"/>
          <pc:sldLayoutMkLst>
            <pc:docMk/>
            <pc:sldMasterMk cId="2982377249" sldId="2147483673"/>
            <pc:sldLayoutMk cId="2089466619" sldId="2147483689"/>
          </pc:sldLayoutMkLst>
          <pc:picChg chg="del">
            <ac:chgData name="鈴木香也" userId="b9903d3f-b5af-4e51-82eb-313387c3bac7" providerId="ADAL" clId="{752F0FDC-2A8E-4D45-99AA-85A3FC85FE43}" dt="2024-06-17T02:14:13.285" v="19" actId="478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add mod">
            <ac:chgData name="鈴木香也" userId="b9903d3f-b5af-4e51-82eb-313387c3bac7" providerId="ADAL" clId="{752F0FDC-2A8E-4D45-99AA-85A3FC85FE43}" dt="2024-06-17T02:14:22.758" v="22" actId="962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33.692" v="26" actId="962"/>
          <pc:sldLayoutMkLst>
            <pc:docMk/>
            <pc:sldMasterMk cId="2982377249" sldId="2147483673"/>
            <pc:sldLayoutMk cId="1565967252" sldId="2147483692"/>
          </pc:sldLayoutMkLst>
          <pc:picChg chg="del">
            <ac:chgData name="鈴木香也" userId="b9903d3f-b5af-4e51-82eb-313387c3bac7" providerId="ADAL" clId="{752F0FDC-2A8E-4D45-99AA-85A3FC85FE43}" dt="2024-06-17T02:14:26.422" v="23" actId="478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add mod">
            <ac:chgData name="鈴木香也" userId="b9903d3f-b5af-4e51-82eb-313387c3bac7" providerId="ADAL" clId="{752F0FDC-2A8E-4D45-99AA-85A3FC85FE43}" dt="2024-06-17T02:14:33.692" v="26" actId="962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  <pc:sldLayoutChg chg="addSp delSp modSp new mod">
          <pc:chgData name="鈴木香也" userId="b9903d3f-b5af-4e51-82eb-313387c3bac7" providerId="ADAL" clId="{752F0FDC-2A8E-4D45-99AA-85A3FC85FE43}" dt="2024-06-17T04:24:36.285" v="76" actId="6014"/>
          <pc:sldLayoutMkLst>
            <pc:docMk/>
            <pc:sldMasterMk cId="2982377249" sldId="2147483673"/>
            <pc:sldLayoutMk cId="204537818" sldId="2147483693"/>
          </pc:sldLayoutMkLst>
          <pc:spChg chg="del">
            <ac:chgData name="鈴木香也" userId="b9903d3f-b5af-4e51-82eb-313387c3bac7" providerId="ADAL" clId="{752F0FDC-2A8E-4D45-99AA-85A3FC85FE43}" dt="2024-06-17T04:24:16.694" v="69" actId="478"/>
            <ac:spMkLst>
              <pc:docMk/>
              <pc:sldMasterMk cId="2982377249" sldId="2147483673"/>
              <pc:sldLayoutMk cId="204537818" sldId="2147483693"/>
              <ac:spMk id="2" creationId="{36DA71C0-04F8-454B-8CE9-A2FDBF956D6B}"/>
            </ac:spMkLst>
          </pc:spChg>
          <pc:spChg chg="del">
            <ac:chgData name="鈴木香也" userId="b9903d3f-b5af-4e51-82eb-313387c3bac7" providerId="ADAL" clId="{752F0FDC-2A8E-4D45-99AA-85A3FC85FE43}" dt="2024-06-17T04:24:18.021" v="70" actId="478"/>
            <ac:spMkLst>
              <pc:docMk/>
              <pc:sldMasterMk cId="2982377249" sldId="2147483673"/>
              <pc:sldLayoutMk cId="204537818" sldId="2147483693"/>
              <ac:spMk id="3" creationId="{EA907D49-B2BF-BFC4-6249-06F35B686EEB}"/>
            </ac:spMkLst>
          </pc:spChg>
          <pc:spChg chg="del">
            <ac:chgData name="鈴木香也" userId="b9903d3f-b5af-4e51-82eb-313387c3bac7" providerId="ADAL" clId="{752F0FDC-2A8E-4D45-99AA-85A3FC85FE43}" dt="2024-06-17T04:24:19.397" v="71" actId="478"/>
            <ac:spMkLst>
              <pc:docMk/>
              <pc:sldMasterMk cId="2982377249" sldId="2147483673"/>
              <pc:sldLayoutMk cId="204537818" sldId="2147483693"/>
              <ac:spMk id="4" creationId="{4C33B1AB-5A72-6F23-825A-930332E6550D}"/>
            </ac:spMkLst>
          </pc:spChg>
          <pc:spChg chg="del">
            <ac:chgData name="鈴木香也" userId="b9903d3f-b5af-4e51-82eb-313387c3bac7" providerId="ADAL" clId="{752F0FDC-2A8E-4D45-99AA-85A3FC85FE43}" dt="2024-06-17T04:24:20.358" v="72" actId="478"/>
            <ac:spMkLst>
              <pc:docMk/>
              <pc:sldMasterMk cId="2982377249" sldId="2147483673"/>
              <pc:sldLayoutMk cId="204537818" sldId="2147483693"/>
              <ac:spMk id="5" creationId="{69AC831A-41D5-D54C-5CCE-14CCE07111EE}"/>
            </ac:spMkLst>
          </pc:spChg>
          <pc:picChg chg="add mod">
            <ac:chgData name="鈴木香也" userId="b9903d3f-b5af-4e51-82eb-313387c3bac7" providerId="ADAL" clId="{752F0FDC-2A8E-4D45-99AA-85A3FC85FE43}" dt="2024-06-17T04:24:29.082" v="75" actId="962"/>
            <ac:picMkLst>
              <pc:docMk/>
              <pc:sldMasterMk cId="2982377249" sldId="2147483673"/>
              <pc:sldLayoutMk cId="204537818" sldId="2147483693"/>
              <ac:picMk id="7" creationId="{5E56EDE7-107F-5351-4C07-14E9710B21B0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77C582C9-D9C0-8422-EB8D-7316752555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低い精度で自動的に生成された説明">
            <a:extLst>
              <a:ext uri="{FF2B5EF4-FFF2-40B4-BE49-F238E27FC236}">
                <a16:creationId xmlns:a16="http://schemas.microsoft.com/office/drawing/2014/main" id="{A8BE7CB2-A788-CF1D-66C8-ECBF99196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図形, 四角形&#10;&#10;自動的に生成された説明">
            <a:extLst>
              <a:ext uri="{FF2B5EF4-FFF2-40B4-BE49-F238E27FC236}">
                <a16:creationId xmlns:a16="http://schemas.microsoft.com/office/drawing/2014/main" id="{76E68AA2-8592-57DC-52AE-092B769DBB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EBC6769F-C5AA-B747-7A7E-8E5B819005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99418E18-0899-7DC5-E5E2-0032F1E645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38B0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38B03B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38B03B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38B03B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38B03B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38B03B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38B03B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38B03B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38B03B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38B03B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38B03B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38B03B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38B03B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3360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11</cp:revision>
  <dcterms:created xsi:type="dcterms:W3CDTF">2024-06-10T00:40:48Z</dcterms:created>
  <dcterms:modified xsi:type="dcterms:W3CDTF">2024-06-19T05:17:02Z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