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4A4B"/>
    <a:srgbClr val="8D7ECB"/>
    <a:srgbClr val="008C00"/>
    <a:srgbClr val="006EC8"/>
    <a:srgbClr val="A88AAE"/>
    <a:srgbClr val="B1B2B2"/>
    <a:srgbClr val="FA644A"/>
    <a:srgbClr val="D4D6D6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796D-AD03-4125-9684-129C595D3283}" v="11" dt="2024-06-17T01:44:20.071"/>
    <p1510:client id="{3055DB70-FBA9-4E1A-8248-42453EA02FD4}" v="4" dt="2024-06-17T04:30:21.415"/>
    <p1510:client id="{7B7BF7FB-5027-48F9-877F-5A5E2C082235}" v="13" dt="2024-06-17T10:19:08.8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&#10;&#10;中程度の精度で自動的に生成された説明">
            <a:extLst>
              <a:ext uri="{FF2B5EF4-FFF2-40B4-BE49-F238E27FC236}">
                <a16:creationId xmlns:a16="http://schemas.microsoft.com/office/drawing/2014/main" id="{9A03EEDF-3752-CC12-D0F1-DDD5CA6D6A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6497E759-E692-ECEC-0CA7-2F9EA1B15F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263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8E19A2CF-A364-5F3C-319B-2B64B814C0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, 四角形&#10;&#10;自動的に生成された説明">
            <a:extLst>
              <a:ext uri="{FF2B5EF4-FFF2-40B4-BE49-F238E27FC236}">
                <a16:creationId xmlns:a16="http://schemas.microsoft.com/office/drawing/2014/main" id="{25BF93AD-8AB5-8CF0-8FE2-18593F5036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8B33AF58-0815-5A75-1E3E-E55B78CAAD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絵と文字の加工写真&#10;&#10;低い精度で自動的に生成された説明">
            <a:extLst>
              <a:ext uri="{FF2B5EF4-FFF2-40B4-BE49-F238E27FC236}">
                <a16:creationId xmlns:a16="http://schemas.microsoft.com/office/drawing/2014/main" id="{13914FEE-E002-9B12-CCE3-51428F1E31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FA4A4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FA4A4B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rgbClr val="FA4A4B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A3A680-006B-B5A3-0E38-68090BD1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48" y="542020"/>
            <a:ext cx="10705504" cy="57185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8937E-5A1F-58FD-00AA-CB606979856E}"/>
              </a:ext>
            </a:extLst>
          </p:cNvPr>
          <p:cNvSpPr txBox="1"/>
          <p:nvPr/>
        </p:nvSpPr>
        <p:spPr>
          <a:xfrm>
            <a:off x="1237664" y="868222"/>
            <a:ext cx="23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sz="3600" dirty="0">
              <a:solidFill>
                <a:schemeClr val="bg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A8584-D15F-E3D3-BBE7-3C7F2871E210}"/>
              </a:ext>
            </a:extLst>
          </p:cNvPr>
          <p:cNvSpPr txBox="1"/>
          <p:nvPr/>
        </p:nvSpPr>
        <p:spPr>
          <a:xfrm>
            <a:off x="1228428" y="1533025"/>
            <a:ext cx="24108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300" dirty="0">
                <a:latin typeface="Acumin Pro Medium" panose="020B0604020202020204" pitchFamily="34" charset="0"/>
              </a:rPr>
              <a:t>Sample text</a:t>
            </a:r>
            <a:endParaRPr kumimoji="1" lang="ja-JP" altLang="en-US" sz="3300" dirty="0"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818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FA4A4B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FA4A4B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57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FA4A4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4A4B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FA4A4B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FA4A4B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4A4B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FA4A4B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4A4B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FA4A4B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Props1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3376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鈴木香也</cp:lastModifiedBy>
  <cp:revision>13</cp:revision>
  <dcterms:created xsi:type="dcterms:W3CDTF">2024-06-10T00:40:48Z</dcterms:created>
  <dcterms:modified xsi:type="dcterms:W3CDTF">2024-06-19T05:19:17Z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