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0000"/>
    <a:srgbClr val="EA71A0"/>
    <a:srgbClr val="15B7AD"/>
    <a:srgbClr val="38B03B"/>
    <a:srgbClr val="AEABB2"/>
    <a:srgbClr val="006EC8"/>
    <a:srgbClr val="A88AAE"/>
    <a:srgbClr val="B1B2B2"/>
    <a:srgbClr val="FA644A"/>
    <a:srgbClr val="D4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796D-AD03-4125-9684-129C595D3283}" v="11" dt="2024-06-17T01:44:20.071"/>
    <p1510:client id="{160AF242-AB5B-4D45-9361-AD8F529FE7D8}" v="12" dt="2024-06-17T09:44:09.518"/>
    <p1510:client id="{752F0FDC-2A8E-4D45-99AA-85A3FC85FE43}" v="5" dt="2024-06-17T02:09:30.180"/>
    <p1510:client id="{7EA3E5AE-674F-4307-A0B4-487723F9DFD4}" v="12" dt="2024-06-17T10:00:50.8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&#10;&#10;中程度の精度で自動的に生成された説明">
            <a:extLst>
              <a:ext uri="{FF2B5EF4-FFF2-40B4-BE49-F238E27FC236}">
                <a16:creationId xmlns:a16="http://schemas.microsoft.com/office/drawing/2014/main" id="{D528CBB4-9A19-AA6A-1A45-BD46F019CF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5E56EDE7-107F-5351-4C07-14E9710B21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&#10;&#10;中程度の精度で自動的に生成された説明">
            <a:extLst>
              <a:ext uri="{FF2B5EF4-FFF2-40B4-BE49-F238E27FC236}">
                <a16:creationId xmlns:a16="http://schemas.microsoft.com/office/drawing/2014/main" id="{6583F7F2-52D5-3882-6DA3-A0E46C6B23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" y="0"/>
            <a:ext cx="12189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, 四角形&#10;&#10;自動的に生成された説明">
            <a:extLst>
              <a:ext uri="{FF2B5EF4-FFF2-40B4-BE49-F238E27FC236}">
                <a16:creationId xmlns:a16="http://schemas.microsoft.com/office/drawing/2014/main" id="{463B47ED-6887-C130-A2AF-F7305E6052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矢印 が含まれている画像&#10;&#10;自動的に生成された説明">
            <a:extLst>
              <a:ext uri="{FF2B5EF4-FFF2-40B4-BE49-F238E27FC236}">
                <a16:creationId xmlns:a16="http://schemas.microsoft.com/office/drawing/2014/main" id="{594FD6B1-4451-190B-E600-B094592CA8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矢印 が含まれている画像&#10;&#10;自動的に生成された説明">
            <a:extLst>
              <a:ext uri="{FF2B5EF4-FFF2-40B4-BE49-F238E27FC236}">
                <a16:creationId xmlns:a16="http://schemas.microsoft.com/office/drawing/2014/main" id="{E9CD0CF1-2C65-9B77-3305-2E1121354D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D3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D3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D3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D3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D3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D3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D30000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rgbClr val="D30000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A3A680-006B-B5A3-0E38-68090BD1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48" y="542020"/>
            <a:ext cx="10705504" cy="57185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8937E-5A1F-58FD-00AA-CB606979856E}"/>
              </a:ext>
            </a:extLst>
          </p:cNvPr>
          <p:cNvSpPr txBox="1"/>
          <p:nvPr/>
        </p:nvSpPr>
        <p:spPr>
          <a:xfrm>
            <a:off x="1237664" y="868222"/>
            <a:ext cx="23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sz="3600" dirty="0">
              <a:solidFill>
                <a:schemeClr val="bg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A8584-D15F-E3D3-BBE7-3C7F2871E210}"/>
              </a:ext>
            </a:extLst>
          </p:cNvPr>
          <p:cNvSpPr txBox="1"/>
          <p:nvPr/>
        </p:nvSpPr>
        <p:spPr>
          <a:xfrm>
            <a:off x="1228428" y="1533025"/>
            <a:ext cx="24108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300" dirty="0">
                <a:latin typeface="Acumin Pro Medium" panose="020B0604020202020204" pitchFamily="34" charset="0"/>
              </a:rPr>
              <a:t>Sample text</a:t>
            </a:r>
            <a:endParaRPr kumimoji="1" lang="ja-JP" altLang="en-US" sz="3300" dirty="0"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818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D30000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D30000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C0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C0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C0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C0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C0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D3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D3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C0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  <a:solidFill>
            <a:srgbClr val="AEABB2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grp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83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D3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D3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D3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D300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D30000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D30000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D30000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D30000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D30000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D30000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D30000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Props1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3378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鈴木香也</cp:lastModifiedBy>
  <cp:revision>13</cp:revision>
  <dcterms:created xsi:type="dcterms:W3CDTF">2024-06-10T00:40:48Z</dcterms:created>
  <dcterms:modified xsi:type="dcterms:W3CDTF">2024-06-19T05:20:01Z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