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undo custSel addSld modSld modMainMaster modSection">
      <pc:chgData name="鈴木香也" userId="b9903d3f-b5af-4e51-82eb-313387c3bac7" providerId="ADAL" clId="{0DA2796D-AD03-4125-9684-129C595D3283}" dt="2024-06-17T04:23:28.332" v="62" actId="680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2:10:00.899" v="49" actId="255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2:10:00.899" v="4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2:19:10.293" v="51" actId="113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2:19:10.293" v="51" actId="113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">
        <pc:chgData name="鈴木香也" userId="b9903d3f-b5af-4e51-82eb-313387c3bac7" providerId="ADAL" clId="{0DA2796D-AD03-4125-9684-129C595D3283}" dt="2024-06-17T04:23:28.332" v="62" actId="680"/>
        <pc:sldMkLst>
          <pc:docMk/>
          <pc:sldMk cId="18657868" sldId="289"/>
        </pc:sldMkLst>
      </pc:sldChg>
      <pc:sldMasterChg chg="addSldLayout modSldLayout">
        <pc:chgData name="鈴木香也" userId="b9903d3f-b5af-4e51-82eb-313387c3bac7" providerId="ADAL" clId="{0DA2796D-AD03-4125-9684-129C595D3283}" dt="2024-06-17T04:23:20.428" v="61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4:23:13.829" v="60" actId="6014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  <pc:sldLayoutChg chg="addSp delSp modSp new mod">
          <pc:chgData name="鈴木香也" userId="b9903d3f-b5af-4e51-82eb-313387c3bac7" providerId="ADAL" clId="{0DA2796D-AD03-4125-9684-129C595D3283}" dt="2024-06-17T04:23:20.428" v="61" actId="6014"/>
          <pc:sldLayoutMkLst>
            <pc:docMk/>
            <pc:sldMasterMk cId="2982377249" sldId="2147483673"/>
            <pc:sldLayoutMk cId="2361263547" sldId="2147483693"/>
          </pc:sldLayoutMkLst>
          <pc:spChg chg="del">
            <ac:chgData name="鈴木香也" userId="b9903d3f-b5af-4e51-82eb-313387c3bac7" providerId="ADAL" clId="{0DA2796D-AD03-4125-9684-129C595D3283}" dt="2024-06-17T04:22:53.992" v="53" actId="478"/>
            <ac:spMkLst>
              <pc:docMk/>
              <pc:sldMasterMk cId="2982377249" sldId="2147483673"/>
              <pc:sldLayoutMk cId="2361263547" sldId="2147483693"/>
              <ac:spMk id="2" creationId="{B261A2E7-35C7-5838-ACD9-94289677167D}"/>
            </ac:spMkLst>
          </pc:spChg>
          <pc:spChg chg="del">
            <ac:chgData name="鈴木香也" userId="b9903d3f-b5af-4e51-82eb-313387c3bac7" providerId="ADAL" clId="{0DA2796D-AD03-4125-9684-129C595D3283}" dt="2024-06-17T04:22:56.533" v="54" actId="478"/>
            <ac:spMkLst>
              <pc:docMk/>
              <pc:sldMasterMk cId="2982377249" sldId="2147483673"/>
              <pc:sldLayoutMk cId="2361263547" sldId="2147483693"/>
              <ac:spMk id="3" creationId="{A277E386-040F-57B8-7979-62E9F4BD76A7}"/>
            </ac:spMkLst>
          </pc:spChg>
          <pc:spChg chg="del">
            <ac:chgData name="鈴木香也" userId="b9903d3f-b5af-4e51-82eb-313387c3bac7" providerId="ADAL" clId="{0DA2796D-AD03-4125-9684-129C595D3283}" dt="2024-06-17T04:22:57.169" v="55" actId="478"/>
            <ac:spMkLst>
              <pc:docMk/>
              <pc:sldMasterMk cId="2982377249" sldId="2147483673"/>
              <pc:sldLayoutMk cId="2361263547" sldId="2147483693"/>
              <ac:spMk id="4" creationId="{E991A325-C929-5B91-60C6-C0C9922EA488}"/>
            </ac:spMkLst>
          </pc:spChg>
          <pc:spChg chg="del">
            <ac:chgData name="鈴木香也" userId="b9903d3f-b5af-4e51-82eb-313387c3bac7" providerId="ADAL" clId="{0DA2796D-AD03-4125-9684-129C595D3283}" dt="2024-06-17T04:22:58.068" v="56" actId="478"/>
            <ac:spMkLst>
              <pc:docMk/>
              <pc:sldMasterMk cId="2982377249" sldId="2147483673"/>
              <pc:sldLayoutMk cId="2361263547" sldId="2147483693"/>
              <ac:spMk id="5" creationId="{466A9B6B-CE2D-F1CD-850B-C98FC3454CE0}"/>
            </ac:spMkLst>
          </pc:spChg>
          <pc:picChg chg="add mod">
            <ac:chgData name="鈴木香也" userId="b9903d3f-b5af-4e51-82eb-313387c3bac7" providerId="ADAL" clId="{0DA2796D-AD03-4125-9684-129C595D3283}" dt="2024-06-17T04:23:04.408" v="59" actId="962"/>
            <ac:picMkLst>
              <pc:docMk/>
              <pc:sldMasterMk cId="2982377249" sldId="2147483673"/>
              <pc:sldLayoutMk cId="2361263547" sldId="2147483693"/>
              <ac:picMk id="7" creationId="{6497E759-E692-ECEC-0CA7-2F9EA1B15F03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19BA4A89-1146-DB11-595B-95491F03C0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6497E759-E692-ECEC-0CA7-2F9EA1B15F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9147245-6B48-5DDF-A543-CA650E6CAF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4AD17145-B5FB-F624-175D-B5150DEA5D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42581273-1B3B-231D-AF79-E459AFC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レゴ, 記号 が含まれている画像&#10;&#10;自動的に生成された説明">
            <a:extLst>
              <a:ext uri="{FF2B5EF4-FFF2-40B4-BE49-F238E27FC236}">
                <a16:creationId xmlns:a16="http://schemas.microsoft.com/office/drawing/2014/main" id="{546E8DFF-4D88-8435-7097-4BF9B73F9F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006E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006EC8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006EC8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606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06EC8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006EC8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006EC8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06EC8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006EC8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006EC8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06EC8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006EC8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06EC8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006EC8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Props1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11</cp:revision>
  <dcterms:created xsi:type="dcterms:W3CDTF">2024-06-10T00:40:48Z</dcterms:created>
  <dcterms:modified xsi:type="dcterms:W3CDTF">2024-06-19T05:14:38Z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