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7E4A"/>
    <a:srgbClr val="15B7AD"/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custSel modSld modMainMaster">
      <pc:chgData name="鈴木香也" userId="b9903d3f-b5af-4e51-82eb-313387c3bac7" providerId="ADAL" clId="{0DA2796D-AD03-4125-9684-129C595D3283}" dt="2024-06-17T01:44:35.676" v="45" actId="207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1:43:16.251" v="33" actId="207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1:43:04.950" v="31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1:43:50.273" v="38" actId="207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1:43:50.273" v="38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DA2796D-AD03-4125-9684-129C595D3283}" dt="2024-06-17T01:41:29.314" v="21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0:31.914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</pc:sldMasterChg>
    </pc:docChg>
  </pc:docChgLst>
  <pc:docChgLst>
    <pc:chgData name="香也 鈴木" userId="b9903d3f-b5af-4e51-82eb-313387c3bac7" providerId="ADAL" clId="{EE847C66-11EF-4C7E-B1B5-DF1D571B6EBC}"/>
    <pc:docChg chg="custSel modSld modMainMaster">
      <pc:chgData name="香也 鈴木" userId="b9903d3f-b5af-4e51-82eb-313387c3bac7" providerId="ADAL" clId="{EE847C66-11EF-4C7E-B1B5-DF1D571B6EBC}" dt="2024-06-17T10:29:47.265" v="44" actId="207"/>
      <pc:docMkLst>
        <pc:docMk/>
      </pc:docMkLst>
      <pc:sldChg chg="addSp delSp modSp mod">
        <pc:chgData name="香也 鈴木" userId="b9903d3f-b5af-4e51-82eb-313387c3bac7" providerId="ADAL" clId="{EE847C66-11EF-4C7E-B1B5-DF1D571B6EBC}" dt="2024-06-17T10:28:34.144" v="28" actId="207"/>
        <pc:sldMkLst>
          <pc:docMk/>
          <pc:sldMk cId="3133468897" sldId="269"/>
        </pc:sldMkLst>
        <pc:spChg chg="mod">
          <ac:chgData name="香也 鈴木" userId="b9903d3f-b5af-4e51-82eb-313387c3bac7" providerId="ADAL" clId="{EE847C66-11EF-4C7E-B1B5-DF1D571B6EBC}" dt="2024-06-17T10:28:23.900" v="26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香也 鈴木" userId="b9903d3f-b5af-4e51-82eb-313387c3bac7" providerId="ADAL" clId="{EE847C66-11EF-4C7E-B1B5-DF1D571B6EBC}" dt="2024-06-17T10:28:34.144" v="28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香也 鈴木" userId="b9903d3f-b5af-4e51-82eb-313387c3bac7" providerId="ADAL" clId="{EE847C66-11EF-4C7E-B1B5-DF1D571B6EBC}" dt="2024-06-17T10:28:34.144" v="28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香也 鈴木" userId="b9903d3f-b5af-4e51-82eb-313387c3bac7" providerId="ADAL" clId="{EE847C66-11EF-4C7E-B1B5-DF1D571B6EBC}" dt="2024-06-17T10:28:34.144" v="28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香也 鈴木" userId="b9903d3f-b5af-4e51-82eb-313387c3bac7" providerId="ADAL" clId="{EE847C66-11EF-4C7E-B1B5-DF1D571B6EBC}" dt="2024-06-17T10:28:34.144" v="28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香也 鈴木" userId="b9903d3f-b5af-4e51-82eb-313387c3bac7" providerId="ADAL" clId="{EE847C66-11EF-4C7E-B1B5-DF1D571B6EBC}" dt="2024-06-17T10:28:25.879" v="27" actId="478"/>
          <ac:picMkLst>
            <pc:docMk/>
            <pc:sldMk cId="3133468897" sldId="269"/>
            <ac:picMk id="3" creationId="{B0B92922-170E-798D-A054-F4911A28A5AA}"/>
          </ac:picMkLst>
        </pc:picChg>
      </pc:sldChg>
      <pc:sldChg chg="addSp delSp modSp mod">
        <pc:chgData name="香也 鈴木" userId="b9903d3f-b5af-4e51-82eb-313387c3bac7" providerId="ADAL" clId="{EE847C66-11EF-4C7E-B1B5-DF1D571B6EBC}" dt="2024-06-17T10:29:02.205" v="35" actId="207"/>
        <pc:sldMkLst>
          <pc:docMk/>
          <pc:sldMk cId="3868946707" sldId="272"/>
        </pc:sldMkLst>
        <pc:spChg chg="mod">
          <ac:chgData name="香也 鈴木" userId="b9903d3f-b5af-4e51-82eb-313387c3bac7" providerId="ADAL" clId="{EE847C66-11EF-4C7E-B1B5-DF1D571B6EBC}" dt="2024-06-17T10:28:53.453" v="33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香也 鈴木" userId="b9903d3f-b5af-4e51-82eb-313387c3bac7" providerId="ADAL" clId="{EE847C66-11EF-4C7E-B1B5-DF1D571B6EBC}" dt="2024-06-17T10:29:02.205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香也 鈴木" userId="b9903d3f-b5af-4e51-82eb-313387c3bac7" providerId="ADAL" clId="{EE847C66-11EF-4C7E-B1B5-DF1D571B6EBC}" dt="2024-06-17T10:29:02.205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香也 鈴木" userId="b9903d3f-b5af-4e51-82eb-313387c3bac7" providerId="ADAL" clId="{EE847C66-11EF-4C7E-B1B5-DF1D571B6EBC}" dt="2024-06-17T10:29:02.205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香也 鈴木" userId="b9903d3f-b5af-4e51-82eb-313387c3bac7" providerId="ADAL" clId="{EE847C66-11EF-4C7E-B1B5-DF1D571B6EBC}" dt="2024-06-17T10:29:02.205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香也 鈴木" userId="b9903d3f-b5af-4e51-82eb-313387c3bac7" providerId="ADAL" clId="{EE847C66-11EF-4C7E-B1B5-DF1D571B6EBC}" dt="2024-06-17T10:29:02.205" v="35" actId="207"/>
          <ac:spMkLst>
            <pc:docMk/>
            <pc:sldMk cId="3868946707" sldId="272"/>
            <ac:spMk id="9" creationId="{FEC8E450-A36E-774D-5B83-3A7D0A6553DF}"/>
          </ac:spMkLst>
        </pc:spChg>
        <pc:picChg chg="add del mod">
          <ac:chgData name="香也 鈴木" userId="b9903d3f-b5af-4e51-82eb-313387c3bac7" providerId="ADAL" clId="{EE847C66-11EF-4C7E-B1B5-DF1D571B6EBC}" dt="2024-06-17T10:28:55.573" v="34" actId="478"/>
          <ac:picMkLst>
            <pc:docMk/>
            <pc:sldMk cId="3868946707" sldId="272"/>
            <ac:picMk id="3" creationId="{8E22A9E2-EBD6-6754-DE6B-C5AC52EB3293}"/>
          </ac:picMkLst>
        </pc:picChg>
      </pc:sldChg>
      <pc:sldChg chg="modSp mod">
        <pc:chgData name="香也 鈴木" userId="b9903d3f-b5af-4e51-82eb-313387c3bac7" providerId="ADAL" clId="{EE847C66-11EF-4C7E-B1B5-DF1D571B6EBC}" dt="2024-06-17T10:29:08.601" v="36" actId="207"/>
        <pc:sldMkLst>
          <pc:docMk/>
          <pc:sldMk cId="4206845452" sldId="273"/>
        </pc:sldMkLst>
        <pc:spChg chg="mod">
          <ac:chgData name="香也 鈴木" userId="b9903d3f-b5af-4e51-82eb-313387c3bac7" providerId="ADAL" clId="{EE847C66-11EF-4C7E-B1B5-DF1D571B6EBC}" dt="2024-06-17T10:29:08.601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香也 鈴木" userId="b9903d3f-b5af-4e51-82eb-313387c3bac7" providerId="ADAL" clId="{EE847C66-11EF-4C7E-B1B5-DF1D571B6EBC}" dt="2024-06-17T10:29:08.601" v="36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香也 鈴木" userId="b9903d3f-b5af-4e51-82eb-313387c3bac7" providerId="ADAL" clId="{EE847C66-11EF-4C7E-B1B5-DF1D571B6EBC}" dt="2024-06-17T10:29:13.039" v="37" actId="207"/>
        <pc:sldMkLst>
          <pc:docMk/>
          <pc:sldMk cId="1691874932" sldId="277"/>
        </pc:sldMkLst>
        <pc:spChg chg="mod">
          <ac:chgData name="香也 鈴木" userId="b9903d3f-b5af-4e51-82eb-313387c3bac7" providerId="ADAL" clId="{EE847C66-11EF-4C7E-B1B5-DF1D571B6EBC}" dt="2024-06-17T10:29:13.039" v="37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香也 鈴木" userId="b9903d3f-b5af-4e51-82eb-313387c3bac7" providerId="ADAL" clId="{EE847C66-11EF-4C7E-B1B5-DF1D571B6EBC}" dt="2024-06-17T10:29:20.845" v="38" actId="207"/>
        <pc:sldMkLst>
          <pc:docMk/>
          <pc:sldMk cId="1660299700" sldId="285"/>
        </pc:sldMkLst>
        <pc:spChg chg="mod">
          <ac:chgData name="香也 鈴木" userId="b9903d3f-b5af-4e51-82eb-313387c3bac7" providerId="ADAL" clId="{EE847C66-11EF-4C7E-B1B5-DF1D571B6EBC}" dt="2024-06-17T10:29:20.845" v="3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香也 鈴木" userId="b9903d3f-b5af-4e51-82eb-313387c3bac7" providerId="ADAL" clId="{EE847C66-11EF-4C7E-B1B5-DF1D571B6EBC}" dt="2024-06-17T10:29:39.005" v="42" actId="207"/>
        <pc:sldMkLst>
          <pc:docMk/>
          <pc:sldMk cId="4151725828" sldId="286"/>
        </pc:sldMkLst>
        <pc:spChg chg="mod">
          <ac:chgData name="香也 鈴木" userId="b9903d3f-b5af-4e51-82eb-313387c3bac7" providerId="ADAL" clId="{EE847C66-11EF-4C7E-B1B5-DF1D571B6EBC}" dt="2024-06-17T10:29:29.738" v="3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香也 鈴木" userId="b9903d3f-b5af-4e51-82eb-313387c3bac7" providerId="ADAL" clId="{EE847C66-11EF-4C7E-B1B5-DF1D571B6EBC}" dt="2024-06-17T10:29:29.738" v="3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香也 鈴木" userId="b9903d3f-b5af-4e51-82eb-313387c3bac7" providerId="ADAL" clId="{EE847C66-11EF-4C7E-B1B5-DF1D571B6EBC}" dt="2024-06-17T10:29:29.738" v="3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香也 鈴木" userId="b9903d3f-b5af-4e51-82eb-313387c3bac7" providerId="ADAL" clId="{EE847C66-11EF-4C7E-B1B5-DF1D571B6EBC}" dt="2024-06-17T10:29:33.157" v="4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香也 鈴木" userId="b9903d3f-b5af-4e51-82eb-313387c3bac7" providerId="ADAL" clId="{EE847C66-11EF-4C7E-B1B5-DF1D571B6EBC}" dt="2024-06-17T10:29:36.717" v="4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香也 鈴木" userId="b9903d3f-b5af-4e51-82eb-313387c3bac7" providerId="ADAL" clId="{EE847C66-11EF-4C7E-B1B5-DF1D571B6EBC}" dt="2024-06-17T10:29:39.005" v="4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香也 鈴木" userId="b9903d3f-b5af-4e51-82eb-313387c3bac7" providerId="ADAL" clId="{EE847C66-11EF-4C7E-B1B5-DF1D571B6EBC}" dt="2024-06-17T10:29:47.265" v="44" actId="207"/>
        <pc:sldMkLst>
          <pc:docMk/>
          <pc:sldMk cId="653409701" sldId="287"/>
        </pc:sldMkLst>
        <pc:spChg chg="mod">
          <ac:chgData name="香也 鈴木" userId="b9903d3f-b5af-4e51-82eb-313387c3bac7" providerId="ADAL" clId="{EE847C66-11EF-4C7E-B1B5-DF1D571B6EBC}" dt="2024-06-17T10:29:47.265" v="4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EE847C66-11EF-4C7E-B1B5-DF1D571B6EBC}" dt="2024-06-17T10:29:44.381" v="43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香也 鈴木" userId="b9903d3f-b5af-4e51-82eb-313387c3bac7" providerId="ADAL" clId="{EE847C66-11EF-4C7E-B1B5-DF1D571B6EBC}" dt="2024-06-17T10:28:00.491" v="21" actId="962"/>
        <pc:sldMasterMkLst>
          <pc:docMk/>
          <pc:sldMasterMk cId="2982377249" sldId="2147483673"/>
        </pc:sldMasterMkLst>
        <pc:sldLayoutChg chg="setBg">
          <pc:chgData name="香也 鈴木" userId="b9903d3f-b5af-4e51-82eb-313387c3bac7" providerId="ADAL" clId="{EE847C66-11EF-4C7E-B1B5-DF1D571B6EBC}" dt="2024-06-17T10:27:26.787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香也 鈴木" userId="b9903d3f-b5af-4e51-82eb-313387c3bac7" providerId="ADAL" clId="{EE847C66-11EF-4C7E-B1B5-DF1D571B6EBC}" dt="2024-06-17T10:27:09.130" v="3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香也 鈴木" userId="b9903d3f-b5af-4e51-82eb-313387c3bac7" providerId="ADAL" clId="{EE847C66-11EF-4C7E-B1B5-DF1D571B6EBC}" dt="2024-06-17T10:27:00.356" v="0" actId="478"/>
            <ac:picMkLst>
              <pc:docMk/>
              <pc:sldMasterMk cId="2982377249" sldId="2147483673"/>
              <pc:sldLayoutMk cId="205121474" sldId="2147483686"/>
              <ac:picMk id="3" creationId="{8AF15236-ADF3-BC7D-1C2D-054BE1F60CC1}"/>
            </ac:picMkLst>
          </pc:picChg>
          <pc:picChg chg="add mod">
            <ac:chgData name="香也 鈴木" userId="b9903d3f-b5af-4e51-82eb-313387c3bac7" providerId="ADAL" clId="{EE847C66-11EF-4C7E-B1B5-DF1D571B6EBC}" dt="2024-06-17T10:27:09.130" v="3" actId="962"/>
            <ac:picMkLst>
              <pc:docMk/>
              <pc:sldMasterMk cId="2982377249" sldId="2147483673"/>
              <pc:sldLayoutMk cId="205121474" sldId="2147483686"/>
              <ac:picMk id="4" creationId="{7E8F161C-2390-EB59-4F9C-A99EAFAAC210}"/>
            </ac:picMkLst>
          </pc:picChg>
        </pc:sldLayoutChg>
        <pc:sldLayoutChg chg="addSp delSp modSp mod">
          <pc:chgData name="香也 鈴木" userId="b9903d3f-b5af-4e51-82eb-313387c3bac7" providerId="ADAL" clId="{EE847C66-11EF-4C7E-B1B5-DF1D571B6EBC}" dt="2024-06-17T10:27:36.722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香也 鈴木" userId="b9903d3f-b5af-4e51-82eb-313387c3bac7" providerId="ADAL" clId="{EE847C66-11EF-4C7E-B1B5-DF1D571B6EBC}" dt="2024-06-17T10:27:36.722" v="13" actId="962"/>
            <ac:picMkLst>
              <pc:docMk/>
              <pc:sldMasterMk cId="2982377249" sldId="2147483673"/>
              <pc:sldLayoutMk cId="2644625558" sldId="2147483687"/>
              <ac:picMk id="3" creationId="{FB4B2EAE-C46D-1EF9-3161-C2B8E3E846F4}"/>
            </ac:picMkLst>
          </pc:picChg>
          <pc:picChg chg="del">
            <ac:chgData name="香也 鈴木" userId="b9903d3f-b5af-4e51-82eb-313387c3bac7" providerId="ADAL" clId="{EE847C66-11EF-4C7E-B1B5-DF1D571B6EBC}" dt="2024-06-17T10:27:29.893" v="10" actId="478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香也 鈴木" userId="b9903d3f-b5af-4e51-82eb-313387c3bac7" providerId="ADAL" clId="{EE847C66-11EF-4C7E-B1B5-DF1D571B6EBC}" dt="2024-06-17T10:27:17.710" v="7" actId="962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EE847C66-11EF-4C7E-B1B5-DF1D571B6EBC}" dt="2024-06-17T10:27:17.710" v="7" actId="962"/>
            <ac:picMkLst>
              <pc:docMk/>
              <pc:sldMasterMk cId="2982377249" sldId="2147483673"/>
              <pc:sldLayoutMk cId="2940205824" sldId="2147483688"/>
              <ac:picMk id="3" creationId="{F484A288-2CE1-D726-E797-B2C0D0A059CF}"/>
            </ac:picMkLst>
          </pc:picChg>
          <pc:picChg chg="del">
            <ac:chgData name="香也 鈴木" userId="b9903d3f-b5af-4e51-82eb-313387c3bac7" providerId="ADAL" clId="{EE847C66-11EF-4C7E-B1B5-DF1D571B6EBC}" dt="2024-06-17T10:27:11.495" v="4" actId="478"/>
            <ac:picMkLst>
              <pc:docMk/>
              <pc:sldMasterMk cId="2982377249" sldId="2147483673"/>
              <pc:sldLayoutMk cId="2940205824" sldId="2147483688"/>
              <ac:picMk id="4" creationId="{FDB3CCEC-5F32-BBC0-E18F-76DBE89E9D6E}"/>
            </ac:picMkLst>
          </pc:picChg>
        </pc:sldLayoutChg>
        <pc:sldLayoutChg chg="addSp delSp modSp mod">
          <pc:chgData name="香也 鈴木" userId="b9903d3f-b5af-4e51-82eb-313387c3bac7" providerId="ADAL" clId="{EE847C66-11EF-4C7E-B1B5-DF1D571B6EBC}" dt="2024-06-17T10:27:49.815" v="17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香也 鈴木" userId="b9903d3f-b5af-4e51-82eb-313387c3bac7" providerId="ADAL" clId="{EE847C66-11EF-4C7E-B1B5-DF1D571B6EBC}" dt="2024-06-17T10:27:40.581" v="14" actId="478"/>
            <ac:picMkLst>
              <pc:docMk/>
              <pc:sldMasterMk cId="2982377249" sldId="2147483673"/>
              <pc:sldLayoutMk cId="2089466619" sldId="2147483689"/>
              <ac:picMk id="3" creationId="{4B53B19F-A98F-FCD6-DBF6-0BB76FA232C9}"/>
            </ac:picMkLst>
          </pc:picChg>
          <pc:picChg chg="add mod">
            <ac:chgData name="香也 鈴木" userId="b9903d3f-b5af-4e51-82eb-313387c3bac7" providerId="ADAL" clId="{EE847C66-11EF-4C7E-B1B5-DF1D571B6EBC}" dt="2024-06-17T10:27:49.815" v="17" actId="962"/>
            <ac:picMkLst>
              <pc:docMk/>
              <pc:sldMasterMk cId="2982377249" sldId="2147483673"/>
              <pc:sldLayoutMk cId="2089466619" sldId="2147483689"/>
              <ac:picMk id="4" creationId="{26973F04-A035-9500-4EDA-FFE922A0F19F}"/>
            </ac:picMkLst>
          </pc:picChg>
        </pc:sldLayoutChg>
        <pc:sldLayoutChg chg="addSp delSp modSp mod">
          <pc:chgData name="香也 鈴木" userId="b9903d3f-b5af-4e51-82eb-313387c3bac7" providerId="ADAL" clId="{EE847C66-11EF-4C7E-B1B5-DF1D571B6EBC}" dt="2024-06-17T10:28:00.491" v="21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香也 鈴木" userId="b9903d3f-b5af-4e51-82eb-313387c3bac7" providerId="ADAL" clId="{EE847C66-11EF-4C7E-B1B5-DF1D571B6EBC}" dt="2024-06-17T10:27:54.007" v="18" actId="478"/>
            <ac:picMkLst>
              <pc:docMk/>
              <pc:sldMasterMk cId="2982377249" sldId="2147483673"/>
              <pc:sldLayoutMk cId="1565967252" sldId="2147483692"/>
              <ac:picMk id="3" creationId="{D0CFAA6F-D91A-DCFC-B2C3-668459E69D6A}"/>
            </ac:picMkLst>
          </pc:picChg>
          <pc:picChg chg="add mod">
            <ac:chgData name="香也 鈴木" userId="b9903d3f-b5af-4e51-82eb-313387c3bac7" providerId="ADAL" clId="{EE847C66-11EF-4C7E-B1B5-DF1D571B6EBC}" dt="2024-06-17T10:28:00.491" v="21" actId="962"/>
            <ac:picMkLst>
              <pc:docMk/>
              <pc:sldMasterMk cId="2982377249" sldId="2147483673"/>
              <pc:sldLayoutMk cId="1565967252" sldId="2147483692"/>
              <ac:picMk id="4" creationId="{9F516A34-FE5B-8346-02A2-887AB82DA2D9}"/>
            </ac:picMkLst>
          </pc:picChg>
        </pc:sldLayoutChg>
      </pc:sldMasterChg>
    </pc:docChg>
  </pc:docChgLst>
  <pc:docChgLst>
    <pc:chgData name="鈴木香也" userId="b9903d3f-b5af-4e51-82eb-313387c3bac7" providerId="ADAL" clId="{752F0FDC-2A8E-4D45-99AA-85A3FC85FE43}"/>
    <pc:docChg chg="custSel addSld delSld modSld modMainMaster modSection">
      <pc:chgData name="鈴木香也" userId="b9903d3f-b5af-4e51-82eb-313387c3bac7" providerId="ADAL" clId="{752F0FDC-2A8E-4D45-99AA-85A3FC85FE43}" dt="2024-06-17T04:24:44.819" v="77" actId="680"/>
      <pc:docMkLst>
        <pc:docMk/>
      </pc:docMkLst>
      <pc:sldChg chg="addSp delSp modSp mod">
        <pc:chgData name="鈴木香也" userId="b9903d3f-b5af-4e51-82eb-313387c3bac7" providerId="ADAL" clId="{752F0FDC-2A8E-4D45-99AA-85A3FC85FE43}" dt="2024-06-17T02:15:34.632" v="37" actId="478"/>
        <pc:sldMkLst>
          <pc:docMk/>
          <pc:sldMk cId="3133468897" sldId="269"/>
        </pc:sldMkLst>
        <pc:spChg chg="mod">
          <ac:chgData name="鈴木香也" userId="b9903d3f-b5af-4e51-82eb-313387c3bac7" providerId="ADAL" clId="{752F0FDC-2A8E-4D45-99AA-85A3FC85FE43}" dt="2024-06-17T02:15:06.804" v="32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752F0FDC-2A8E-4D45-99AA-85A3FC85FE43}" dt="2024-06-17T02:15:12.164" v="33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752F0FDC-2A8E-4D45-99AA-85A3FC85FE43}" dt="2024-06-17T02:15:17.203" v="34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752F0FDC-2A8E-4D45-99AA-85A3FC85FE43}" dt="2024-06-17T02:15:27.450" v="3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752F0FDC-2A8E-4D45-99AA-85A3FC85FE43}" dt="2024-06-17T02:15:32.052" v="36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752F0FDC-2A8E-4D45-99AA-85A3FC85FE43}" dt="2024-06-17T02:15:34.632" v="37" actId="478"/>
          <ac:picMkLst>
            <pc:docMk/>
            <pc:sldMk cId="3133468897" sldId="269"/>
            <ac:picMk id="3" creationId="{475EDF59-3D88-30B0-BF8F-FC4849DAFFD9}"/>
          </ac:picMkLst>
        </pc:picChg>
      </pc:sldChg>
      <pc:sldChg chg="modSp mod">
        <pc:chgData name="鈴木香也" userId="b9903d3f-b5af-4e51-82eb-313387c3bac7" providerId="ADAL" clId="{752F0FDC-2A8E-4D45-99AA-85A3FC85FE43}" dt="2024-06-17T02:15:58.632" v="39" actId="207"/>
        <pc:sldMkLst>
          <pc:docMk/>
          <pc:sldMk cId="3868946707" sldId="272"/>
        </pc:sldMkLst>
        <pc:spChg chg="mod">
          <ac:chgData name="鈴木香也" userId="b9903d3f-b5af-4e51-82eb-313387c3bac7" providerId="ADAL" clId="{752F0FDC-2A8E-4D45-99AA-85A3FC85FE43}" dt="2024-06-17T02:15:46.672" v="38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752F0FDC-2A8E-4D45-99AA-85A3FC85FE43}" dt="2024-06-17T02:16:06.237" v="41" actId="207"/>
        <pc:sldMkLst>
          <pc:docMk/>
          <pc:sldMk cId="4206845452" sldId="273"/>
        </pc:sldMkLst>
        <pc:spChg chg="mod">
          <ac:chgData name="鈴木香也" userId="b9903d3f-b5af-4e51-82eb-313387c3bac7" providerId="ADAL" clId="{752F0FDC-2A8E-4D45-99AA-85A3FC85FE43}" dt="2024-06-17T02:16:03.118" v="40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752F0FDC-2A8E-4D45-99AA-85A3FC85FE43}" dt="2024-06-17T02:16:06.237" v="41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addSp delSp modSp mod">
        <pc:chgData name="鈴木香也" userId="b9903d3f-b5af-4e51-82eb-313387c3bac7" providerId="ADAL" clId="{752F0FDC-2A8E-4D45-99AA-85A3FC85FE43}" dt="2024-06-17T02:17:39.036" v="57" actId="113"/>
        <pc:sldMkLst>
          <pc:docMk/>
          <pc:sldMk cId="1691874932" sldId="277"/>
        </pc:sldMkLst>
        <pc:spChg chg="mod">
          <ac:chgData name="鈴木香也" userId="b9903d3f-b5af-4e51-82eb-313387c3bac7" providerId="ADAL" clId="{752F0FDC-2A8E-4D45-99AA-85A3FC85FE43}" dt="2024-06-17T02:17:39.036" v="57" actId="113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6" creationId="{94C5735E-2101-EEC7-A2D4-5E4DC47211C2}"/>
          </ac:spMkLst>
        </pc:spChg>
        <pc:grpChg chg="mod">
          <ac:chgData name="鈴木香也" userId="b9903d3f-b5af-4e51-82eb-313387c3bac7" providerId="ADAL" clId="{752F0FDC-2A8E-4D45-99AA-85A3FC85FE43}" dt="2024-06-17T02:17:10.788" v="53" actId="207"/>
          <ac:grpSpMkLst>
            <pc:docMk/>
            <pc:sldMk cId="1691874932" sldId="277"/>
            <ac:grpSpMk id="3" creationId="{80859BBB-2175-4AEA-FAE4-3B7771CD3D8A}"/>
          </ac:grpSpMkLst>
        </pc:grpChg>
        <pc:picChg chg="add del mod">
          <ac:chgData name="鈴木香也" userId="b9903d3f-b5af-4e51-82eb-313387c3bac7" providerId="ADAL" clId="{752F0FDC-2A8E-4D45-99AA-85A3FC85FE43}" dt="2024-06-17T02:16:38.021" v="48" actId="478"/>
          <ac:picMkLst>
            <pc:docMk/>
            <pc:sldMk cId="1691874932" sldId="277"/>
            <ac:picMk id="8" creationId="{EAC340BA-84C7-C557-E6E4-A6508396032D}"/>
          </ac:picMkLst>
        </pc:picChg>
        <pc:picChg chg="add del mod">
          <ac:chgData name="鈴木香也" userId="b9903d3f-b5af-4e51-82eb-313387c3bac7" providerId="ADAL" clId="{752F0FDC-2A8E-4D45-99AA-85A3FC85FE43}" dt="2024-06-17T02:17:13.989" v="54" actId="478"/>
          <ac:picMkLst>
            <pc:docMk/>
            <pc:sldMk cId="1691874932" sldId="277"/>
            <ac:picMk id="10" creationId="{03F842FD-D0B8-FB1E-3ED9-9385D8196FE0}"/>
          </ac:picMkLst>
        </pc:picChg>
      </pc:sldChg>
      <pc:sldChg chg="modSp mod">
        <pc:chgData name="鈴木香也" userId="b9903d3f-b5af-4e51-82eb-313387c3bac7" providerId="ADAL" clId="{752F0FDC-2A8E-4D45-99AA-85A3FC85FE43}" dt="2024-06-17T02:17:52.558" v="58" actId="207"/>
        <pc:sldMkLst>
          <pc:docMk/>
          <pc:sldMk cId="1660299700" sldId="285"/>
        </pc:sldMkLst>
        <pc:spChg chg="mod">
          <ac:chgData name="鈴木香也" userId="b9903d3f-b5af-4e51-82eb-313387c3bac7" providerId="ADAL" clId="{752F0FDC-2A8E-4D45-99AA-85A3FC85FE43}" dt="2024-06-17T02:17:52.558" v="5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752F0FDC-2A8E-4D45-99AA-85A3FC85FE43}" dt="2024-06-17T02:18:12.916" v="62" actId="207"/>
        <pc:sldMkLst>
          <pc:docMk/>
          <pc:sldMk cId="4151725828" sldId="286"/>
        </pc:sldMkLst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752F0FDC-2A8E-4D45-99AA-85A3FC85FE43}" dt="2024-06-17T02:18:06.871" v="6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752F0FDC-2A8E-4D45-99AA-85A3FC85FE43}" dt="2024-06-17T02:18:09.845" v="6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752F0FDC-2A8E-4D45-99AA-85A3FC85FE43}" dt="2024-06-17T02:18:12.916" v="6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752F0FDC-2A8E-4D45-99AA-85A3FC85FE43}" dt="2024-06-17T02:18:22.783" v="64" actId="207"/>
        <pc:sldMkLst>
          <pc:docMk/>
          <pc:sldMk cId="653409701" sldId="287"/>
        </pc:sldMkLst>
        <pc:spChg chg="mod">
          <ac:chgData name="鈴木香也" userId="b9903d3f-b5af-4e51-82eb-313387c3bac7" providerId="ADAL" clId="{752F0FDC-2A8E-4D45-99AA-85A3FC85FE43}" dt="2024-06-17T02:18:22.783" v="6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752F0FDC-2A8E-4D45-99AA-85A3FC85FE43}" dt="2024-06-17T02:18:18.214" v="63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 del">
        <pc:chgData name="鈴木香也" userId="b9903d3f-b5af-4e51-82eb-313387c3bac7" providerId="ADAL" clId="{752F0FDC-2A8E-4D45-99AA-85A3FC85FE43}" dt="2024-06-17T02:20:52.176" v="66" actId="2696"/>
        <pc:sldMkLst>
          <pc:docMk/>
          <pc:sldMk cId="1295857802" sldId="289"/>
        </pc:sldMkLst>
      </pc:sldChg>
      <pc:sldChg chg="new">
        <pc:chgData name="鈴木香也" userId="b9903d3f-b5af-4e51-82eb-313387c3bac7" providerId="ADAL" clId="{752F0FDC-2A8E-4D45-99AA-85A3FC85FE43}" dt="2024-06-17T04:24:44.819" v="77" actId="680"/>
        <pc:sldMkLst>
          <pc:docMk/>
          <pc:sldMk cId="1410836260" sldId="289"/>
        </pc:sldMkLst>
      </pc:sldChg>
      <pc:sldMasterChg chg="addSldLayout modSldLayout">
        <pc:chgData name="鈴木香也" userId="b9903d3f-b5af-4e51-82eb-313387c3bac7" providerId="ADAL" clId="{752F0FDC-2A8E-4D45-99AA-85A3FC85FE43}" dt="2024-06-17T04:24:36.285" v="76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752F0FDC-2A8E-4D45-99AA-85A3FC85FE43}" dt="2024-06-17T02:12:19.275" v="6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752F0FDC-2A8E-4D45-99AA-85A3FC85FE43}" dt="2024-06-17T02:12:33.552" v="10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752F0FDC-2A8E-4D45-99AA-85A3FC85FE43}" dt="2024-06-17T02:12:24.602" v="7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752F0FDC-2A8E-4D45-99AA-85A3FC85FE43}" dt="2024-06-17T02:12:33.552" v="10" actId="962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08.506" v="18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752F0FDC-2A8E-4D45-99AA-85A3FC85FE43}" dt="2024-06-17T02:13:59.510" v="15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add mod">
            <ac:chgData name="鈴木香也" userId="b9903d3f-b5af-4e51-82eb-313387c3bac7" providerId="ADAL" clId="{752F0FDC-2A8E-4D45-99AA-85A3FC85FE43}" dt="2024-06-17T02:14:08.506" v="18" actId="962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4:24:12.196" v="6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752F0FDC-2A8E-4D45-99AA-85A3FC85FE43}" dt="2024-06-17T02:13:53.419" v="14" actId="962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del">
            <ac:chgData name="鈴木香也" userId="b9903d3f-b5af-4e51-82eb-313387c3bac7" providerId="ADAL" clId="{752F0FDC-2A8E-4D45-99AA-85A3FC85FE43}" dt="2024-06-17T02:13:43.124" v="11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22.758" v="22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鈴木香也" userId="b9903d3f-b5af-4e51-82eb-313387c3bac7" providerId="ADAL" clId="{752F0FDC-2A8E-4D45-99AA-85A3FC85FE43}" dt="2024-06-17T02:14:13.285" v="19" actId="478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add mod">
            <ac:chgData name="鈴木香也" userId="b9903d3f-b5af-4e51-82eb-313387c3bac7" providerId="ADAL" clId="{752F0FDC-2A8E-4D45-99AA-85A3FC85FE43}" dt="2024-06-17T02:14:22.758" v="22" actId="962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33.692" v="26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鈴木香也" userId="b9903d3f-b5af-4e51-82eb-313387c3bac7" providerId="ADAL" clId="{752F0FDC-2A8E-4D45-99AA-85A3FC85FE43}" dt="2024-06-17T02:14:26.422" v="23" actId="478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add mod">
            <ac:chgData name="鈴木香也" userId="b9903d3f-b5af-4e51-82eb-313387c3bac7" providerId="ADAL" clId="{752F0FDC-2A8E-4D45-99AA-85A3FC85FE43}" dt="2024-06-17T02:14:33.692" v="26" actId="962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  <pc:sldLayoutChg chg="addSp delSp modSp new mod">
          <pc:chgData name="鈴木香也" userId="b9903d3f-b5af-4e51-82eb-313387c3bac7" providerId="ADAL" clId="{752F0FDC-2A8E-4D45-99AA-85A3FC85FE43}" dt="2024-06-17T04:24:36.285" v="76" actId="6014"/>
          <pc:sldLayoutMkLst>
            <pc:docMk/>
            <pc:sldMasterMk cId="2982377249" sldId="2147483673"/>
            <pc:sldLayoutMk cId="204537818" sldId="2147483693"/>
          </pc:sldLayoutMkLst>
          <pc:spChg chg="del">
            <ac:chgData name="鈴木香也" userId="b9903d3f-b5af-4e51-82eb-313387c3bac7" providerId="ADAL" clId="{752F0FDC-2A8E-4D45-99AA-85A3FC85FE43}" dt="2024-06-17T04:24:16.694" v="69" actId="478"/>
            <ac:spMkLst>
              <pc:docMk/>
              <pc:sldMasterMk cId="2982377249" sldId="2147483673"/>
              <pc:sldLayoutMk cId="204537818" sldId="2147483693"/>
              <ac:spMk id="2" creationId="{36DA71C0-04F8-454B-8CE9-A2FDBF956D6B}"/>
            </ac:spMkLst>
          </pc:spChg>
          <pc:spChg chg="del">
            <ac:chgData name="鈴木香也" userId="b9903d3f-b5af-4e51-82eb-313387c3bac7" providerId="ADAL" clId="{752F0FDC-2A8E-4D45-99AA-85A3FC85FE43}" dt="2024-06-17T04:24:18.021" v="70" actId="478"/>
            <ac:spMkLst>
              <pc:docMk/>
              <pc:sldMasterMk cId="2982377249" sldId="2147483673"/>
              <pc:sldLayoutMk cId="204537818" sldId="2147483693"/>
              <ac:spMk id="3" creationId="{EA907D49-B2BF-BFC4-6249-06F35B686EEB}"/>
            </ac:spMkLst>
          </pc:spChg>
          <pc:spChg chg="del">
            <ac:chgData name="鈴木香也" userId="b9903d3f-b5af-4e51-82eb-313387c3bac7" providerId="ADAL" clId="{752F0FDC-2A8E-4D45-99AA-85A3FC85FE43}" dt="2024-06-17T04:24:19.397" v="71" actId="478"/>
            <ac:spMkLst>
              <pc:docMk/>
              <pc:sldMasterMk cId="2982377249" sldId="2147483673"/>
              <pc:sldLayoutMk cId="204537818" sldId="2147483693"/>
              <ac:spMk id="4" creationId="{4C33B1AB-5A72-6F23-825A-930332E6550D}"/>
            </ac:spMkLst>
          </pc:spChg>
          <pc:spChg chg="del">
            <ac:chgData name="鈴木香也" userId="b9903d3f-b5af-4e51-82eb-313387c3bac7" providerId="ADAL" clId="{752F0FDC-2A8E-4D45-99AA-85A3FC85FE43}" dt="2024-06-17T04:24:20.358" v="72" actId="478"/>
            <ac:spMkLst>
              <pc:docMk/>
              <pc:sldMasterMk cId="2982377249" sldId="2147483673"/>
              <pc:sldLayoutMk cId="204537818" sldId="2147483693"/>
              <ac:spMk id="5" creationId="{69AC831A-41D5-D54C-5CCE-14CCE07111EE}"/>
            </ac:spMkLst>
          </pc:spChg>
          <pc:picChg chg="add mod">
            <ac:chgData name="鈴木香也" userId="b9903d3f-b5af-4e51-82eb-313387c3bac7" providerId="ADAL" clId="{752F0FDC-2A8E-4D45-99AA-85A3FC85FE43}" dt="2024-06-17T04:24:29.082" v="75" actId="962"/>
            <ac:picMkLst>
              <pc:docMk/>
              <pc:sldMasterMk cId="2982377249" sldId="2147483673"/>
              <pc:sldLayoutMk cId="204537818" sldId="2147483693"/>
              <ac:picMk id="7" creationId="{5E56EDE7-107F-5351-4C07-14E9710B21B0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  <pc:docChgLst>
    <pc:chgData name="鈴木香也" userId="b9903d3f-b5af-4e51-82eb-313387c3bac7" providerId="ADAL" clId="{00B343DC-7AAA-44E0-AFE6-1FAE21058A6B}"/>
    <pc:docChg chg="custSel modSld modMainMaster">
      <pc:chgData name="鈴木香也" userId="b9903d3f-b5af-4e51-82eb-313387c3bac7" providerId="ADAL" clId="{00B343DC-7AAA-44E0-AFE6-1FAE21058A6B}" dt="2024-06-17T04:52:16.984" v="36" actId="207"/>
      <pc:docMkLst>
        <pc:docMk/>
      </pc:docMkLst>
      <pc:sldChg chg="addSp delSp modSp mod">
        <pc:chgData name="鈴木香也" userId="b9903d3f-b5af-4e51-82eb-313387c3bac7" providerId="ADAL" clId="{00B343DC-7AAA-44E0-AFE6-1FAE21058A6B}" dt="2024-06-17T04:51:08.991" v="25" actId="207"/>
        <pc:sldMkLst>
          <pc:docMk/>
          <pc:sldMk cId="3133468897" sldId="269"/>
        </pc:sldMkLst>
        <pc:spChg chg="mod">
          <ac:chgData name="鈴木香也" userId="b9903d3f-b5af-4e51-82eb-313387c3bac7" providerId="ADAL" clId="{00B343DC-7AAA-44E0-AFE6-1FAE21058A6B}" dt="2024-06-17T04:50:52.873" v="23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0B343DC-7AAA-44E0-AFE6-1FAE21058A6B}" dt="2024-06-17T04:50:56.021" v="24" actId="478"/>
          <ac:picMkLst>
            <pc:docMk/>
            <pc:sldMk cId="3133468897" sldId="269"/>
            <ac:picMk id="3" creationId="{AA04B542-1C1F-DA48-203D-CBFD014ACA5A}"/>
          </ac:picMkLst>
        </pc:picChg>
      </pc:sldChg>
      <pc:sldChg chg="modSp mod">
        <pc:chgData name="鈴木香也" userId="b9903d3f-b5af-4e51-82eb-313387c3bac7" providerId="ADAL" clId="{00B343DC-7AAA-44E0-AFE6-1FAE21058A6B}" dt="2024-06-17T04:51:21.320" v="27" actId="207"/>
        <pc:sldMkLst>
          <pc:docMk/>
          <pc:sldMk cId="3868946707" sldId="272"/>
        </pc:sldMkLst>
        <pc:spChg chg="mod">
          <ac:chgData name="鈴木香也" userId="b9903d3f-b5af-4e51-82eb-313387c3bac7" providerId="ADAL" clId="{00B343DC-7AAA-44E0-AFE6-1FAE21058A6B}" dt="2024-06-17T04:51:14.799" v="26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0B343DC-7AAA-44E0-AFE6-1FAE21058A6B}" dt="2024-06-17T04:51:29.840" v="28" actId="207"/>
        <pc:sldMkLst>
          <pc:docMk/>
          <pc:sldMk cId="4206845452" sldId="273"/>
        </pc:sldMkLst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0B343DC-7AAA-44E0-AFE6-1FAE21058A6B}" dt="2024-06-17T04:51:36.317" v="29" actId="207"/>
        <pc:sldMkLst>
          <pc:docMk/>
          <pc:sldMk cId="1691874932" sldId="277"/>
        </pc:sldMkLst>
        <pc:spChg chg="mod">
          <ac:chgData name="鈴木香也" userId="b9903d3f-b5af-4e51-82eb-313387c3bac7" providerId="ADAL" clId="{00B343DC-7AAA-44E0-AFE6-1FAE21058A6B}" dt="2024-06-17T04:51:36.317" v="29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0B343DC-7AAA-44E0-AFE6-1FAE21058A6B}" dt="2024-06-17T04:51:49.797" v="30" actId="207"/>
        <pc:sldMkLst>
          <pc:docMk/>
          <pc:sldMk cId="1660299700" sldId="285"/>
        </pc:sldMkLst>
        <pc:spChg chg="mod">
          <ac:chgData name="鈴木香也" userId="b9903d3f-b5af-4e51-82eb-313387c3bac7" providerId="ADAL" clId="{00B343DC-7AAA-44E0-AFE6-1FAE21058A6B}" dt="2024-06-17T04:51:49.797" v="30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0B343DC-7AAA-44E0-AFE6-1FAE21058A6B}" dt="2024-06-17T04:52:08.790" v="34" actId="207"/>
        <pc:sldMkLst>
          <pc:docMk/>
          <pc:sldMk cId="4151725828" sldId="286"/>
        </pc:sldMkLst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0B343DC-7AAA-44E0-AFE6-1FAE21058A6B}" dt="2024-06-17T04:52:03.414" v="32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0B343DC-7AAA-44E0-AFE6-1FAE21058A6B}" dt="2024-06-17T04:52:06.077" v="33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0B343DC-7AAA-44E0-AFE6-1FAE21058A6B}" dt="2024-06-17T04:52:08.790" v="34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0B343DC-7AAA-44E0-AFE6-1FAE21058A6B}" dt="2024-06-17T04:52:16.984" v="36" actId="207"/>
        <pc:sldMkLst>
          <pc:docMk/>
          <pc:sldMk cId="653409701" sldId="287"/>
        </pc:sldMkLst>
        <pc:spChg chg="mod">
          <ac:chgData name="鈴木香也" userId="b9903d3f-b5af-4e51-82eb-313387c3bac7" providerId="ADAL" clId="{00B343DC-7AAA-44E0-AFE6-1FAE21058A6B}" dt="2024-06-17T04:52:16.984" v="36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0B343DC-7AAA-44E0-AFE6-1FAE21058A6B}" dt="2024-06-17T04:52:14.327" v="35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0B343DC-7AAA-44E0-AFE6-1FAE21058A6B}" dt="2024-06-17T04:50:18.943" v="17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0B343DC-7AAA-44E0-AFE6-1FAE21058A6B}" dt="2024-06-17T04:49:52.535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0B343DC-7AAA-44E0-AFE6-1FAE21058A6B}" dt="2024-06-17T04:49:22.846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0B343DC-7AAA-44E0-AFE6-1FAE21058A6B}" dt="2024-06-17T04:49:22.846" v="3" actId="962"/>
            <ac:picMkLst>
              <pc:docMk/>
              <pc:sldMasterMk cId="2982377249" sldId="2147483673"/>
              <pc:sldLayoutMk cId="205121474" sldId="2147483686"/>
              <ac:picMk id="3" creationId="{8AF15236-ADF3-BC7D-1C2D-054BE1F60CC1}"/>
            </ac:picMkLst>
          </pc:picChg>
          <pc:picChg chg="del">
            <ac:chgData name="鈴木香也" userId="b9903d3f-b5af-4e51-82eb-313387c3bac7" providerId="ADAL" clId="{00B343DC-7AAA-44E0-AFE6-1FAE21058A6B}" dt="2024-06-17T04:49:11.604" v="0" actId="478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49:40.390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0B343DC-7AAA-44E0-AFE6-1FAE21058A6B}" dt="2024-06-17T04:49:25.730" v="4" actId="478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add mod">
            <ac:chgData name="鈴木香也" userId="b9903d3f-b5af-4e51-82eb-313387c3bac7" providerId="ADAL" clId="{00B343DC-7AAA-44E0-AFE6-1FAE21058A6B}" dt="2024-06-17T04:49:40.390" v="7" actId="962"/>
            <ac:picMkLst>
              <pc:docMk/>
              <pc:sldMasterMk cId="2982377249" sldId="2147483673"/>
              <pc:sldLayoutMk cId="2940205824" sldId="2147483688"/>
              <ac:picMk id="4" creationId="{FDB3CCEC-5F32-BBC0-E18F-76DBE89E9D6E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06.726" v="13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0B343DC-7AAA-44E0-AFE6-1FAE21058A6B}" dt="2024-06-17T04:50:06.726" v="13" actId="962"/>
            <ac:picMkLst>
              <pc:docMk/>
              <pc:sldMasterMk cId="2982377249" sldId="2147483673"/>
              <pc:sldLayoutMk cId="2089466619" sldId="2147483689"/>
              <ac:picMk id="3" creationId="{4B53B19F-A98F-FCD6-DBF6-0BB76FA232C9}"/>
            </ac:picMkLst>
          </pc:picChg>
          <pc:picChg chg="del">
            <ac:chgData name="鈴木香也" userId="b9903d3f-b5af-4e51-82eb-313387c3bac7" providerId="ADAL" clId="{00B343DC-7AAA-44E0-AFE6-1FAE21058A6B}" dt="2024-06-17T04:49:56.851" v="10" actId="478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18.943" v="17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0B343DC-7AAA-44E0-AFE6-1FAE21058A6B}" dt="2024-06-17T04:50:18.943" v="17" actId="962"/>
            <ac:picMkLst>
              <pc:docMk/>
              <pc:sldMasterMk cId="2982377249" sldId="2147483673"/>
              <pc:sldLayoutMk cId="1565967252" sldId="2147483692"/>
              <ac:picMk id="3" creationId="{D0CFAA6F-D91A-DCFC-B2C3-668459E69D6A}"/>
            </ac:picMkLst>
          </pc:picChg>
          <pc:picChg chg="del">
            <ac:chgData name="鈴木香也" userId="b9903d3f-b5af-4e51-82eb-313387c3bac7" providerId="ADAL" clId="{00B343DC-7AAA-44E0-AFE6-1FAE21058A6B}" dt="2024-06-17T04:50:11.908" v="14" actId="478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中程度の精度で自動的に生成された説明">
            <a:extLst>
              <a:ext uri="{FF2B5EF4-FFF2-40B4-BE49-F238E27FC236}">
                <a16:creationId xmlns:a16="http://schemas.microsoft.com/office/drawing/2014/main" id="{7E8F161C-2390-EB59-4F9C-A99EAFAAC2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&#10;&#10;自動的に生成された説明">
            <a:extLst>
              <a:ext uri="{FF2B5EF4-FFF2-40B4-BE49-F238E27FC236}">
                <a16:creationId xmlns:a16="http://schemas.microsoft.com/office/drawing/2014/main" id="{F484A288-2CE1-D726-E797-B2C0D0A059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FB4B2EAE-C46D-1EF9-3161-C2B8E3E846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26973F04-A035-9500-4EDA-FFE922A0F1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消火栓 が含まれている画像&#10;&#10;自動的に生成された説明">
            <a:extLst>
              <a:ext uri="{FF2B5EF4-FFF2-40B4-BE49-F238E27FC236}">
                <a16:creationId xmlns:a16="http://schemas.microsoft.com/office/drawing/2014/main" id="{9F516A34-FE5B-8346-02A2-887AB82DA2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FA7E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FA7E4A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FA7E4A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A7E4A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FA7E4A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FA7E4A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7E4A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FA7E4A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FA7E4A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7E4A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FA7E4A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A7E4A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FA7E4A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Props1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3366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鈴木香也</cp:lastModifiedBy>
  <cp:revision>11</cp:revision>
  <dcterms:created xsi:type="dcterms:W3CDTF">2024-06-10T00:40:48Z</dcterms:created>
  <dcterms:modified xsi:type="dcterms:W3CDTF">2024-06-19T05:15:32Z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