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7ECB"/>
    <a:srgbClr val="008C00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3055DB70-FBA9-4E1A-8248-42453EA02FD4}" v="4" dt="2024-06-17T04:30:21.4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3055DB70-FBA9-4E1A-8248-42453EA02FD4}"/>
    <pc:docChg chg="custSel modMainMaster">
      <pc:chgData name="鈴木香也" userId="b9903d3f-b5af-4e51-82eb-313387c3bac7" providerId="ADAL" clId="{3055DB70-FBA9-4E1A-8248-42453EA02FD4}" dt="2024-06-17T04:30:27.691" v="10" actId="478"/>
      <pc:docMkLst>
        <pc:docMk/>
      </pc:docMkLst>
      <pc:sldMasterChg chg="modSldLayout">
        <pc:chgData name="鈴木香也" userId="b9903d3f-b5af-4e51-82eb-313387c3bac7" providerId="ADAL" clId="{3055DB70-FBA9-4E1A-8248-42453EA02FD4}" dt="2024-06-17T04:30:27.691" v="10" actId="478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3055DB70-FBA9-4E1A-8248-42453EA02FD4}" dt="2024-06-17T04:30:21.41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3055DB70-FBA9-4E1A-8248-42453EA02FD4}" dt="2024-06-17T04:29:59.765" v="3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鈴木香也" userId="b9903d3f-b5af-4e51-82eb-313387c3bac7" providerId="ADAL" clId="{3055DB70-FBA9-4E1A-8248-42453EA02FD4}" dt="2024-06-17T04:29:49.222" v="0" actId="478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add mod">
            <ac:chgData name="鈴木香也" userId="b9903d3f-b5af-4e51-82eb-313387c3bac7" providerId="ADAL" clId="{3055DB70-FBA9-4E1A-8248-42453EA02FD4}" dt="2024-06-17T04:29:59.765" v="3" actId="962"/>
            <ac:picMkLst>
              <pc:docMk/>
              <pc:sldMasterMk cId="2982377249" sldId="2147483673"/>
              <pc:sldLayoutMk cId="205121474" sldId="2147483686"/>
              <ac:picMk id="4" creationId="{CBA59BFE-48CB-0B2C-82DD-E5E081C71B94}"/>
            </ac:picMkLst>
          </pc:picChg>
        </pc:sldLayoutChg>
        <pc:sldLayoutChg chg="delSp mod">
          <pc:chgData name="鈴木香也" userId="b9903d3f-b5af-4e51-82eb-313387c3bac7" providerId="ADAL" clId="{3055DB70-FBA9-4E1A-8248-42453EA02FD4}" dt="2024-06-17T04:30:27.691" v="10" actId="478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鈴木香也" userId="b9903d3f-b5af-4e51-82eb-313387c3bac7" providerId="ADAL" clId="{3055DB70-FBA9-4E1A-8248-42453EA02FD4}" dt="2024-06-17T04:30:27.691" v="10" actId="478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</pc:sldLayoutChg>
        <pc:sldLayoutChg chg="addSp delSp modSp mod">
          <pc:chgData name="鈴木香也" userId="b9903d3f-b5af-4e51-82eb-313387c3bac7" providerId="ADAL" clId="{3055DB70-FBA9-4E1A-8248-42453EA02FD4}" dt="2024-06-17T04:30:09.808" v="7" actId="962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鈴木香也" userId="b9903d3f-b5af-4e51-82eb-313387c3bac7" providerId="ADAL" clId="{3055DB70-FBA9-4E1A-8248-42453EA02FD4}" dt="2024-06-17T04:30:09.808" v="7" actId="962"/>
            <ac:picMkLst>
              <pc:docMk/>
              <pc:sldMasterMk cId="2982377249" sldId="2147483673"/>
              <pc:sldLayoutMk cId="2940205824" sldId="2147483688"/>
              <ac:picMk id="3" creationId="{6DCBE372-A446-32E3-DA3D-E178B4C6590E}"/>
            </ac:picMkLst>
          </pc:picChg>
          <pc:picChg chg="del">
            <ac:chgData name="鈴木香也" userId="b9903d3f-b5af-4e51-82eb-313387c3bac7" providerId="ADAL" clId="{3055DB70-FBA9-4E1A-8248-42453EA02FD4}" dt="2024-06-17T04:30:03.081" v="4" actId="478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</pc:sldMasterChg>
    </pc:docChg>
  </pc:docChgLst>
  <pc:docChgLst>
    <pc:chgData name="香也 鈴木" userId="b9903d3f-b5af-4e51-82eb-313387c3bac7" providerId="ADAL" clId="{1F7124C3-B242-4990-9628-53C67925E16A}"/>
    <pc:docChg chg="custSel modSld modMainMaster">
      <pc:chgData name="香也 鈴木" userId="b9903d3f-b5af-4e51-82eb-313387c3bac7" providerId="ADAL" clId="{1F7124C3-B242-4990-9628-53C67925E16A}" dt="2024-06-17T08:39:13.232" v="44" actId="207"/>
      <pc:docMkLst>
        <pc:docMk/>
      </pc:docMkLst>
      <pc:sldChg chg="addSp delSp modSp mod">
        <pc:chgData name="香也 鈴木" userId="b9903d3f-b5af-4e51-82eb-313387c3bac7" providerId="ADAL" clId="{1F7124C3-B242-4990-9628-53C67925E16A}" dt="2024-06-17T08:37:46.755" v="28" actId="207"/>
        <pc:sldMkLst>
          <pc:docMk/>
          <pc:sldMk cId="3133468897" sldId="269"/>
        </pc:sldMkLst>
        <pc:spChg chg="mod">
          <ac:chgData name="香也 鈴木" userId="b9903d3f-b5af-4e51-82eb-313387c3bac7" providerId="ADAL" clId="{1F7124C3-B242-4990-9628-53C67925E16A}" dt="2024-06-17T08:37:34.486" v="26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香也 鈴木" userId="b9903d3f-b5af-4e51-82eb-313387c3bac7" providerId="ADAL" clId="{1F7124C3-B242-4990-9628-53C67925E16A}" dt="2024-06-17T08:37:46.755" v="28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香也 鈴木" userId="b9903d3f-b5af-4e51-82eb-313387c3bac7" providerId="ADAL" clId="{1F7124C3-B242-4990-9628-53C67925E16A}" dt="2024-06-17T08:37:46.755" v="28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香也 鈴木" userId="b9903d3f-b5af-4e51-82eb-313387c3bac7" providerId="ADAL" clId="{1F7124C3-B242-4990-9628-53C67925E16A}" dt="2024-06-17T08:37:46.755" v="28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香也 鈴木" userId="b9903d3f-b5af-4e51-82eb-313387c3bac7" providerId="ADAL" clId="{1F7124C3-B242-4990-9628-53C67925E16A}" dt="2024-06-17T08:37:46.755" v="28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香也 鈴木" userId="b9903d3f-b5af-4e51-82eb-313387c3bac7" providerId="ADAL" clId="{1F7124C3-B242-4990-9628-53C67925E16A}" dt="2024-06-17T08:37:37.568" v="27" actId="478"/>
          <ac:picMkLst>
            <pc:docMk/>
            <pc:sldMk cId="3133468897" sldId="269"/>
            <ac:picMk id="3" creationId="{38CB225F-2528-24CE-B4FE-0998348E2B46}"/>
          </ac:picMkLst>
        </pc:picChg>
      </pc:sldChg>
      <pc:sldChg chg="addSp delSp modSp mod">
        <pc:chgData name="香也 鈴木" userId="b9903d3f-b5af-4e51-82eb-313387c3bac7" providerId="ADAL" clId="{1F7124C3-B242-4990-9628-53C67925E16A}" dt="2024-06-17T08:38:16.214" v="35" actId="207"/>
        <pc:sldMkLst>
          <pc:docMk/>
          <pc:sldMk cId="3868946707" sldId="272"/>
        </pc:sldMkLst>
        <pc:spChg chg="mod">
          <ac:chgData name="香也 鈴木" userId="b9903d3f-b5af-4e51-82eb-313387c3bac7" providerId="ADAL" clId="{1F7124C3-B242-4990-9628-53C67925E16A}" dt="2024-06-17T08:38:05.854" v="33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香也 鈴木" userId="b9903d3f-b5af-4e51-82eb-313387c3bac7" providerId="ADAL" clId="{1F7124C3-B242-4990-9628-53C67925E16A}" dt="2024-06-17T08:38:16.214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香也 鈴木" userId="b9903d3f-b5af-4e51-82eb-313387c3bac7" providerId="ADAL" clId="{1F7124C3-B242-4990-9628-53C67925E16A}" dt="2024-06-17T08:38:16.214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香也 鈴木" userId="b9903d3f-b5af-4e51-82eb-313387c3bac7" providerId="ADAL" clId="{1F7124C3-B242-4990-9628-53C67925E16A}" dt="2024-06-17T08:38:16.214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香也 鈴木" userId="b9903d3f-b5af-4e51-82eb-313387c3bac7" providerId="ADAL" clId="{1F7124C3-B242-4990-9628-53C67925E16A}" dt="2024-06-17T08:38:16.214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香也 鈴木" userId="b9903d3f-b5af-4e51-82eb-313387c3bac7" providerId="ADAL" clId="{1F7124C3-B242-4990-9628-53C67925E16A}" dt="2024-06-17T08:38:16.214" v="35" actId="207"/>
          <ac:spMkLst>
            <pc:docMk/>
            <pc:sldMk cId="3868946707" sldId="272"/>
            <ac:spMk id="9" creationId="{FEC8E450-A36E-774D-5B83-3A7D0A6553DF}"/>
          </ac:spMkLst>
        </pc:spChg>
        <pc:picChg chg="add del mod">
          <ac:chgData name="香也 鈴木" userId="b9903d3f-b5af-4e51-82eb-313387c3bac7" providerId="ADAL" clId="{1F7124C3-B242-4990-9628-53C67925E16A}" dt="2024-06-17T08:38:08.272" v="34" actId="478"/>
          <ac:picMkLst>
            <pc:docMk/>
            <pc:sldMk cId="3868946707" sldId="272"/>
            <ac:picMk id="3" creationId="{3D10FA98-66AF-948E-2C00-D0700A19500F}"/>
          </ac:picMkLst>
        </pc:picChg>
      </pc:sldChg>
      <pc:sldChg chg="modSp mod">
        <pc:chgData name="香也 鈴木" userId="b9903d3f-b5af-4e51-82eb-313387c3bac7" providerId="ADAL" clId="{1F7124C3-B242-4990-9628-53C67925E16A}" dt="2024-06-17T08:38:25.790" v="36" actId="207"/>
        <pc:sldMkLst>
          <pc:docMk/>
          <pc:sldMk cId="4206845452" sldId="273"/>
        </pc:sldMkLst>
        <pc:spChg chg="mod">
          <ac:chgData name="香也 鈴木" userId="b9903d3f-b5af-4e51-82eb-313387c3bac7" providerId="ADAL" clId="{1F7124C3-B242-4990-9628-53C67925E16A}" dt="2024-06-17T08:38:25.790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香也 鈴木" userId="b9903d3f-b5af-4e51-82eb-313387c3bac7" providerId="ADAL" clId="{1F7124C3-B242-4990-9628-53C67925E16A}" dt="2024-06-17T08:38:25.790" v="36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香也 鈴木" userId="b9903d3f-b5af-4e51-82eb-313387c3bac7" providerId="ADAL" clId="{1F7124C3-B242-4990-9628-53C67925E16A}" dt="2024-06-17T08:38:31.963" v="37" actId="207"/>
        <pc:sldMkLst>
          <pc:docMk/>
          <pc:sldMk cId="1691874932" sldId="277"/>
        </pc:sldMkLst>
        <pc:spChg chg="mod">
          <ac:chgData name="香也 鈴木" userId="b9903d3f-b5af-4e51-82eb-313387c3bac7" providerId="ADAL" clId="{1F7124C3-B242-4990-9628-53C67925E16A}" dt="2024-06-17T08:38:31.963" v="37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香也 鈴木" userId="b9903d3f-b5af-4e51-82eb-313387c3bac7" providerId="ADAL" clId="{1F7124C3-B242-4990-9628-53C67925E16A}" dt="2024-06-17T08:38:39.691" v="38" actId="207"/>
        <pc:sldMkLst>
          <pc:docMk/>
          <pc:sldMk cId="1660299700" sldId="285"/>
        </pc:sldMkLst>
        <pc:spChg chg="mod">
          <ac:chgData name="香也 鈴木" userId="b9903d3f-b5af-4e51-82eb-313387c3bac7" providerId="ADAL" clId="{1F7124C3-B242-4990-9628-53C67925E16A}" dt="2024-06-17T08:38:39.691" v="3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香也 鈴木" userId="b9903d3f-b5af-4e51-82eb-313387c3bac7" providerId="ADAL" clId="{1F7124C3-B242-4990-9628-53C67925E16A}" dt="2024-06-17T08:39:00.752" v="42" actId="207"/>
        <pc:sldMkLst>
          <pc:docMk/>
          <pc:sldMk cId="4151725828" sldId="286"/>
        </pc:sldMkLst>
        <pc:spChg chg="mod">
          <ac:chgData name="香也 鈴木" userId="b9903d3f-b5af-4e51-82eb-313387c3bac7" providerId="ADAL" clId="{1F7124C3-B242-4990-9628-53C67925E16A}" dt="2024-06-17T08:38:47.739" v="3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香也 鈴木" userId="b9903d3f-b5af-4e51-82eb-313387c3bac7" providerId="ADAL" clId="{1F7124C3-B242-4990-9628-53C67925E16A}" dt="2024-06-17T08:38:47.739" v="3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香也 鈴木" userId="b9903d3f-b5af-4e51-82eb-313387c3bac7" providerId="ADAL" clId="{1F7124C3-B242-4990-9628-53C67925E16A}" dt="2024-06-17T08:38:47.739" v="3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香也 鈴木" userId="b9903d3f-b5af-4e51-82eb-313387c3bac7" providerId="ADAL" clId="{1F7124C3-B242-4990-9628-53C67925E16A}" dt="2024-06-17T08:38:52.175" v="4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香也 鈴木" userId="b9903d3f-b5af-4e51-82eb-313387c3bac7" providerId="ADAL" clId="{1F7124C3-B242-4990-9628-53C67925E16A}" dt="2024-06-17T08:38:57.367" v="4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香也 鈴木" userId="b9903d3f-b5af-4e51-82eb-313387c3bac7" providerId="ADAL" clId="{1F7124C3-B242-4990-9628-53C67925E16A}" dt="2024-06-17T08:39:00.752" v="4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香也 鈴木" userId="b9903d3f-b5af-4e51-82eb-313387c3bac7" providerId="ADAL" clId="{1F7124C3-B242-4990-9628-53C67925E16A}" dt="2024-06-17T08:39:13.232" v="44" actId="207"/>
        <pc:sldMkLst>
          <pc:docMk/>
          <pc:sldMk cId="653409701" sldId="287"/>
        </pc:sldMkLst>
        <pc:spChg chg="mod">
          <ac:chgData name="香也 鈴木" userId="b9903d3f-b5af-4e51-82eb-313387c3bac7" providerId="ADAL" clId="{1F7124C3-B242-4990-9628-53C67925E16A}" dt="2024-06-17T08:39:13.232" v="4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1F7124C3-B242-4990-9628-53C67925E16A}" dt="2024-06-17T08:39:10.647" v="43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香也 鈴木" userId="b9903d3f-b5af-4e51-82eb-313387c3bac7" providerId="ADAL" clId="{1F7124C3-B242-4990-9628-53C67925E16A}" dt="2024-06-17T08:37:03.643" v="21" actId="962"/>
        <pc:sldMasterMkLst>
          <pc:docMk/>
          <pc:sldMasterMk cId="2982377249" sldId="2147483673"/>
        </pc:sldMasterMkLst>
        <pc:sldLayoutChg chg="setBg">
          <pc:chgData name="香也 鈴木" userId="b9903d3f-b5af-4e51-82eb-313387c3bac7" providerId="ADAL" clId="{1F7124C3-B242-4990-9628-53C67925E16A}" dt="2024-06-17T08:36:04.985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香也 鈴木" userId="b9903d3f-b5af-4e51-82eb-313387c3bac7" providerId="ADAL" clId="{1F7124C3-B242-4990-9628-53C67925E16A}" dt="2024-06-17T08:35:43.679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香也 鈴木" userId="b9903d3f-b5af-4e51-82eb-313387c3bac7" providerId="ADAL" clId="{1F7124C3-B242-4990-9628-53C67925E16A}" dt="2024-06-17T08:35:43.679" v="3" actId="962"/>
            <ac:picMkLst>
              <pc:docMk/>
              <pc:sldMasterMk cId="2982377249" sldId="2147483673"/>
              <pc:sldLayoutMk cId="205121474" sldId="2147483686"/>
              <ac:picMk id="3" creationId="{E4CF398D-4402-801D-2411-592431E33CDB}"/>
            </ac:picMkLst>
          </pc:picChg>
          <pc:picChg chg="del">
            <ac:chgData name="香也 鈴木" userId="b9903d3f-b5af-4e51-82eb-313387c3bac7" providerId="ADAL" clId="{1F7124C3-B242-4990-9628-53C67925E16A}" dt="2024-06-17T08:35:35.343" v="0" actId="478"/>
            <ac:picMkLst>
              <pc:docMk/>
              <pc:sldMasterMk cId="2982377249" sldId="2147483673"/>
              <pc:sldLayoutMk cId="205121474" sldId="2147483686"/>
              <ac:picMk id="4" creationId="{CBA59BFE-48CB-0B2C-82DD-E5E081C71B94}"/>
            </ac:picMkLst>
          </pc:picChg>
        </pc:sldLayoutChg>
        <pc:sldLayoutChg chg="addSp delSp modSp mod">
          <pc:chgData name="香也 鈴木" userId="b9903d3f-b5af-4e51-82eb-313387c3bac7" providerId="ADAL" clId="{1F7124C3-B242-4990-9628-53C67925E16A}" dt="2024-06-17T08:36:16.182" v="13" actId="962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香也 鈴木" userId="b9903d3f-b5af-4e51-82eb-313387c3bac7" providerId="ADAL" clId="{1F7124C3-B242-4990-9628-53C67925E16A}" dt="2024-06-17T08:36:08.417" v="10" actId="478"/>
            <ac:picMkLst>
              <pc:docMk/>
              <pc:sldMasterMk cId="2982377249" sldId="2147483673"/>
              <pc:sldLayoutMk cId="2644625558" sldId="2147483687"/>
              <ac:picMk id="3" creationId="{495F20D6-4017-9F80-ED4C-41E07B2B9CB8}"/>
            </ac:picMkLst>
          </pc:picChg>
          <pc:picChg chg="add mod">
            <ac:chgData name="香也 鈴木" userId="b9903d3f-b5af-4e51-82eb-313387c3bac7" providerId="ADAL" clId="{1F7124C3-B242-4990-9628-53C67925E16A}" dt="2024-06-17T08:36:16.182" v="13" actId="962"/>
            <ac:picMkLst>
              <pc:docMk/>
              <pc:sldMasterMk cId="2982377249" sldId="2147483673"/>
              <pc:sldLayoutMk cId="2644625558" sldId="2147483687"/>
              <ac:picMk id="4" creationId="{00E44AB1-14B2-4782-0289-21F8B66A059E}"/>
            </ac:picMkLst>
          </pc:picChg>
        </pc:sldLayoutChg>
        <pc:sldLayoutChg chg="addSp delSp modSp mod">
          <pc:chgData name="香也 鈴木" userId="b9903d3f-b5af-4e51-82eb-313387c3bac7" providerId="ADAL" clId="{1F7124C3-B242-4990-9628-53C67925E16A}" dt="2024-06-17T08:35:53.877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香也 鈴木" userId="b9903d3f-b5af-4e51-82eb-313387c3bac7" providerId="ADAL" clId="{1F7124C3-B242-4990-9628-53C67925E16A}" dt="2024-06-17T08:35:46.641" v="4" actId="478"/>
            <ac:picMkLst>
              <pc:docMk/>
              <pc:sldMasterMk cId="2982377249" sldId="2147483673"/>
              <pc:sldLayoutMk cId="2940205824" sldId="2147483688"/>
              <ac:picMk id="3" creationId="{6DCBE372-A446-32E3-DA3D-E178B4C6590E}"/>
            </ac:picMkLst>
          </pc:picChg>
          <pc:picChg chg="add mod">
            <ac:chgData name="香也 鈴木" userId="b9903d3f-b5af-4e51-82eb-313387c3bac7" providerId="ADAL" clId="{1F7124C3-B242-4990-9628-53C67925E16A}" dt="2024-06-17T08:35:53.877" v="7" actId="962"/>
            <ac:picMkLst>
              <pc:docMk/>
              <pc:sldMasterMk cId="2982377249" sldId="2147483673"/>
              <pc:sldLayoutMk cId="2940205824" sldId="2147483688"/>
              <ac:picMk id="4" creationId="{078C19AF-ED99-BA05-A559-847BE00C1B29}"/>
            </ac:picMkLst>
          </pc:picChg>
        </pc:sldLayoutChg>
        <pc:sldLayoutChg chg="addSp delSp modSp mod">
          <pc:chgData name="香也 鈴木" userId="b9903d3f-b5af-4e51-82eb-313387c3bac7" providerId="ADAL" clId="{1F7124C3-B242-4990-9628-53C67925E16A}" dt="2024-06-17T08:36:52.474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香也 鈴木" userId="b9903d3f-b5af-4e51-82eb-313387c3bac7" providerId="ADAL" clId="{1F7124C3-B242-4990-9628-53C67925E16A}" dt="2024-06-17T08:36:52.474" v="17" actId="962"/>
            <ac:picMkLst>
              <pc:docMk/>
              <pc:sldMasterMk cId="2982377249" sldId="2147483673"/>
              <pc:sldLayoutMk cId="2089466619" sldId="2147483689"/>
              <ac:picMk id="3" creationId="{E0033E30-6400-4100-5AEB-E0EEFC3E2C85}"/>
            </ac:picMkLst>
          </pc:picChg>
          <pc:picChg chg="del">
            <ac:chgData name="香也 鈴木" userId="b9903d3f-b5af-4e51-82eb-313387c3bac7" providerId="ADAL" clId="{1F7124C3-B242-4990-9628-53C67925E16A}" dt="2024-06-17T08:36:20.560" v="14" actId="478"/>
            <ac:picMkLst>
              <pc:docMk/>
              <pc:sldMasterMk cId="2982377249" sldId="2147483673"/>
              <pc:sldLayoutMk cId="2089466619" sldId="2147483689"/>
              <ac:picMk id="4" creationId="{7968EF59-F481-5729-944F-3DA94A461900}"/>
            </ac:picMkLst>
          </pc:picChg>
        </pc:sldLayoutChg>
        <pc:sldLayoutChg chg="addSp delSp modSp mod">
          <pc:chgData name="香也 鈴木" userId="b9903d3f-b5af-4e51-82eb-313387c3bac7" providerId="ADAL" clId="{1F7124C3-B242-4990-9628-53C67925E16A}" dt="2024-06-17T08:37:03.643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1F7124C3-B242-4990-9628-53C67925E16A}" dt="2024-06-17T08:37:03.643" v="21" actId="962"/>
            <ac:picMkLst>
              <pc:docMk/>
              <pc:sldMasterMk cId="2982377249" sldId="2147483673"/>
              <pc:sldLayoutMk cId="1565967252" sldId="2147483692"/>
              <ac:picMk id="3" creationId="{8EFDD0C4-9470-FC1F-7024-E7515054298E}"/>
            </ac:picMkLst>
          </pc:picChg>
          <pc:picChg chg="del">
            <ac:chgData name="香也 鈴木" userId="b9903d3f-b5af-4e51-82eb-313387c3bac7" providerId="ADAL" clId="{1F7124C3-B242-4990-9628-53C67925E16A}" dt="2024-06-17T08:36:56.720" v="18" actId="478"/>
            <ac:picMkLst>
              <pc:docMk/>
              <pc:sldMasterMk cId="2982377249" sldId="2147483673"/>
              <pc:sldLayoutMk cId="1565967252" sldId="2147483692"/>
              <ac:picMk id="4" creationId="{4199D1B1-ACAA-E91D-C88C-995D058FB786}"/>
            </ac:picMkLst>
          </pc:picChg>
        </pc:sldLayoutChg>
      </pc:sldMasterChg>
    </pc:docChg>
  </pc:docChgLst>
  <pc:docChgLst>
    <pc:chgData name="鈴木香也" userId="b9903d3f-b5af-4e51-82eb-313387c3bac7" providerId="ADAL" clId="{0DA2796D-AD03-4125-9684-129C595D3283}"/>
    <pc:docChg chg="undo custSel addSld modSld modMainMaster modSection">
      <pc:chgData name="鈴木香也" userId="b9903d3f-b5af-4e51-82eb-313387c3bac7" providerId="ADAL" clId="{0DA2796D-AD03-4125-9684-129C595D3283}" dt="2024-06-17T04:23:28.332" v="62" actId="680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2:10:00.899" v="49" actId="255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2:10:00.899" v="4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2:19:10.293" v="51" actId="113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2:19:10.293" v="51" actId="113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">
        <pc:chgData name="鈴木香也" userId="b9903d3f-b5af-4e51-82eb-313387c3bac7" providerId="ADAL" clId="{0DA2796D-AD03-4125-9684-129C595D3283}" dt="2024-06-17T04:23:28.332" v="62" actId="680"/>
        <pc:sldMkLst>
          <pc:docMk/>
          <pc:sldMk cId="18657868" sldId="289"/>
        </pc:sldMkLst>
      </pc:sldChg>
      <pc:sldMasterChg chg="addSldLayout modSldLayout">
        <pc:chgData name="鈴木香也" userId="b9903d3f-b5af-4e51-82eb-313387c3bac7" providerId="ADAL" clId="{0DA2796D-AD03-4125-9684-129C595D3283}" dt="2024-06-17T04:23:20.428" v="61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4:23:13.829" v="60" actId="6014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  <pc:sldLayoutChg chg="addSp delSp modSp new mod">
          <pc:chgData name="鈴木香也" userId="b9903d3f-b5af-4e51-82eb-313387c3bac7" providerId="ADAL" clId="{0DA2796D-AD03-4125-9684-129C595D3283}" dt="2024-06-17T04:23:20.428" v="61" actId="6014"/>
          <pc:sldLayoutMkLst>
            <pc:docMk/>
            <pc:sldMasterMk cId="2982377249" sldId="2147483673"/>
            <pc:sldLayoutMk cId="2361263547" sldId="2147483693"/>
          </pc:sldLayoutMkLst>
          <pc:spChg chg="del">
            <ac:chgData name="鈴木香也" userId="b9903d3f-b5af-4e51-82eb-313387c3bac7" providerId="ADAL" clId="{0DA2796D-AD03-4125-9684-129C595D3283}" dt="2024-06-17T04:22:53.992" v="53" actId="478"/>
            <ac:spMkLst>
              <pc:docMk/>
              <pc:sldMasterMk cId="2982377249" sldId="2147483673"/>
              <pc:sldLayoutMk cId="2361263547" sldId="2147483693"/>
              <ac:spMk id="2" creationId="{B261A2E7-35C7-5838-ACD9-94289677167D}"/>
            </ac:spMkLst>
          </pc:spChg>
          <pc:spChg chg="del">
            <ac:chgData name="鈴木香也" userId="b9903d3f-b5af-4e51-82eb-313387c3bac7" providerId="ADAL" clId="{0DA2796D-AD03-4125-9684-129C595D3283}" dt="2024-06-17T04:22:56.533" v="54" actId="478"/>
            <ac:spMkLst>
              <pc:docMk/>
              <pc:sldMasterMk cId="2982377249" sldId="2147483673"/>
              <pc:sldLayoutMk cId="2361263547" sldId="2147483693"/>
              <ac:spMk id="3" creationId="{A277E386-040F-57B8-7979-62E9F4BD76A7}"/>
            </ac:spMkLst>
          </pc:spChg>
          <pc:spChg chg="del">
            <ac:chgData name="鈴木香也" userId="b9903d3f-b5af-4e51-82eb-313387c3bac7" providerId="ADAL" clId="{0DA2796D-AD03-4125-9684-129C595D3283}" dt="2024-06-17T04:22:57.169" v="55" actId="478"/>
            <ac:spMkLst>
              <pc:docMk/>
              <pc:sldMasterMk cId="2982377249" sldId="2147483673"/>
              <pc:sldLayoutMk cId="2361263547" sldId="2147483693"/>
              <ac:spMk id="4" creationId="{E991A325-C929-5B91-60C6-C0C9922EA488}"/>
            </ac:spMkLst>
          </pc:spChg>
          <pc:spChg chg="del">
            <ac:chgData name="鈴木香也" userId="b9903d3f-b5af-4e51-82eb-313387c3bac7" providerId="ADAL" clId="{0DA2796D-AD03-4125-9684-129C595D3283}" dt="2024-06-17T04:22:58.068" v="56" actId="478"/>
            <ac:spMkLst>
              <pc:docMk/>
              <pc:sldMasterMk cId="2982377249" sldId="2147483673"/>
              <pc:sldLayoutMk cId="2361263547" sldId="2147483693"/>
              <ac:spMk id="5" creationId="{466A9B6B-CE2D-F1CD-850B-C98FC3454CE0}"/>
            </ac:spMkLst>
          </pc:spChg>
          <pc:picChg chg="add mod">
            <ac:chgData name="鈴木香也" userId="b9903d3f-b5af-4e51-82eb-313387c3bac7" providerId="ADAL" clId="{0DA2796D-AD03-4125-9684-129C595D3283}" dt="2024-06-17T04:23:04.408" v="59" actId="962"/>
            <ac:picMkLst>
              <pc:docMk/>
              <pc:sldMasterMk cId="2982377249" sldId="2147483673"/>
              <pc:sldLayoutMk cId="2361263547" sldId="2147483693"/>
              <ac:picMk id="7" creationId="{6497E759-E692-ECEC-0CA7-2F9EA1B15F03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E4CF398D-4402-801D-2411-592431E33C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6497E759-E692-ECEC-0CA7-2F9EA1B15F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レゴ が含まれている画像&#10;&#10;自動的に生成された説明">
            <a:extLst>
              <a:ext uri="{FF2B5EF4-FFF2-40B4-BE49-F238E27FC236}">
                <a16:creationId xmlns:a16="http://schemas.microsoft.com/office/drawing/2014/main" id="{078C19AF-ED99-BA05-A559-847BE00C1B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00E44AB1-14B2-4782-0289-21F8B66A05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低い精度で自動的に生成された説明">
            <a:extLst>
              <a:ext uri="{FF2B5EF4-FFF2-40B4-BE49-F238E27FC236}">
                <a16:creationId xmlns:a16="http://schemas.microsoft.com/office/drawing/2014/main" id="{E0033E30-6400-4100-5AEB-E0EEFC3E2C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レゴ, 記号 が含まれている画像&#10;&#10;自動的に生成された説明">
            <a:extLst>
              <a:ext uri="{FF2B5EF4-FFF2-40B4-BE49-F238E27FC236}">
                <a16:creationId xmlns:a16="http://schemas.microsoft.com/office/drawing/2014/main" id="{8EFDD0C4-9470-FC1F-7024-E751505429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8D7EC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8D7ECB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8D7ECB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8D7ECB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8D7ECB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8D7EC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8D7ECB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8D7ECB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8D7ECB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8D7ECB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8D7ECB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8D7ECB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8D7ECB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3367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12</cp:revision>
  <dcterms:created xsi:type="dcterms:W3CDTF">2024-06-10T00:40:48Z</dcterms:created>
  <dcterms:modified xsi:type="dcterms:W3CDTF">2024-06-19T05:20:50Z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