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B7AD"/>
    <a:srgbClr val="38B03B"/>
    <a:srgbClr val="AEABB2"/>
    <a:srgbClr val="006EC8"/>
    <a:srgbClr val="A88AAE"/>
    <a:srgbClr val="B1B2B2"/>
    <a:srgbClr val="FA644A"/>
    <a:srgbClr val="D4D6D6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796D-AD03-4125-9684-129C595D3283}" v="11" dt="2024-06-17T01:44:20.071"/>
    <p1510:client id="{752F0FDC-2A8E-4D45-99AA-85A3FC85FE43}" v="5" dt="2024-06-17T02:09:30.1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鈴木香也" userId="b9903d3f-b5af-4e51-82eb-313387c3bac7" providerId="ADAL" clId="{20FD6827-3C52-411B-BF62-6D84E4B3D520}"/>
    <pc:docChg chg="undo custSel modSld">
      <pc:chgData name="鈴木香也" userId="b9903d3f-b5af-4e51-82eb-313387c3bac7" providerId="ADAL" clId="{20FD6827-3C52-411B-BF62-6D84E4B3D520}" dt="2024-06-17T01:35:58.265" v="82"/>
      <pc:docMkLst>
        <pc:docMk/>
      </pc:docMkLst>
      <pc:sldChg chg="modSp">
        <pc:chgData name="鈴木香也" userId="b9903d3f-b5af-4e51-82eb-313387c3bac7" providerId="ADAL" clId="{20FD6827-3C52-411B-BF62-6D84E4B3D520}" dt="2024-06-17T01:31:46.689" v="39" actId="255"/>
        <pc:sldMkLst>
          <pc:docMk/>
          <pc:sldMk cId="3133468897" sldId="269"/>
        </pc:sldMkLst>
        <pc:spChg chg="mod">
          <ac:chgData name="鈴木香也" userId="b9903d3f-b5af-4e51-82eb-313387c3bac7" providerId="ADAL" clId="{20FD6827-3C52-411B-BF62-6D84E4B3D520}" dt="2024-06-17T01:31:09.074" v="36" actId="255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20FD6827-3C52-411B-BF62-6D84E4B3D520}" dt="2024-06-17T01:31:46.689" v="39" actId="255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20FD6827-3C52-411B-BF62-6D84E4B3D520}" dt="2024-06-17T01:24:22.656" v="5" actId="113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20FD6827-3C52-411B-BF62-6D84E4B3D520}" dt="2024-06-17T01:24:27.104" v="6" actId="113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20FD6827-3C52-411B-BF62-6D84E4B3D520}" dt="2024-06-17T01:24:30.352" v="7" actId="113"/>
          <ac:spMkLst>
            <pc:docMk/>
            <pc:sldMk cId="3133468897" sldId="269"/>
            <ac:spMk id="11" creationId="{2FC50E9C-77A3-D763-4EFB-C75042A2FCBD}"/>
          </ac:spMkLst>
        </pc:spChg>
      </pc:sldChg>
      <pc:sldChg chg="modSp mod">
        <pc:chgData name="鈴木香也" userId="b9903d3f-b5af-4e51-82eb-313387c3bac7" providerId="ADAL" clId="{20FD6827-3C52-411B-BF62-6D84E4B3D520}" dt="2024-06-17T01:29:24.473" v="24" actId="113"/>
        <pc:sldMkLst>
          <pc:docMk/>
          <pc:sldMk cId="3868946707" sldId="272"/>
        </pc:sldMkLst>
        <pc:spChg chg="mod">
          <ac:chgData name="鈴木香也" userId="b9903d3f-b5af-4e51-82eb-313387c3bac7" providerId="ADAL" clId="{20FD6827-3C52-411B-BF62-6D84E4B3D520}" dt="2024-06-17T01:29:24.473" v="24" actId="113"/>
          <ac:spMkLst>
            <pc:docMk/>
            <pc:sldMk cId="3868946707" sldId="272"/>
            <ac:spMk id="4" creationId="{B6E69922-0A03-1FB0-35B6-C2919589E10E}"/>
          </ac:spMkLst>
        </pc:spChg>
      </pc:sldChg>
      <pc:sldChg chg="modSp">
        <pc:chgData name="鈴木香也" userId="b9903d3f-b5af-4e51-82eb-313387c3bac7" providerId="ADAL" clId="{20FD6827-3C52-411B-BF62-6D84E4B3D520}" dt="2024-06-17T01:29:45.313" v="28" actId="113"/>
        <pc:sldMkLst>
          <pc:docMk/>
          <pc:sldMk cId="4206845452" sldId="273"/>
        </pc:sldMkLst>
        <pc:spChg chg="mod">
          <ac:chgData name="鈴木香也" userId="b9903d3f-b5af-4e51-82eb-313387c3bac7" providerId="ADAL" clId="{20FD6827-3C52-411B-BF62-6D84E4B3D520}" dt="2024-06-17T01:29:37.793" v="26" actId="113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20FD6827-3C52-411B-BF62-6D84E4B3D520}" dt="2024-06-17T01:29:45.313" v="28" actId="113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20FD6827-3C52-411B-BF62-6D84E4B3D520}" dt="2024-06-17T01:30:40.052" v="35" actId="255"/>
        <pc:sldMkLst>
          <pc:docMk/>
          <pc:sldMk cId="1691874932" sldId="277"/>
        </pc:sldMkLst>
        <pc:spChg chg="mod">
          <ac:chgData name="鈴木香也" userId="b9903d3f-b5af-4e51-82eb-313387c3bac7" providerId="ADAL" clId="{20FD6827-3C52-411B-BF62-6D84E4B3D520}" dt="2024-06-17T01:30:40.052" v="35" actId="255"/>
          <ac:spMkLst>
            <pc:docMk/>
            <pc:sldMk cId="1691874932" sldId="277"/>
            <ac:spMk id="2" creationId="{180C489D-DA55-377F-605F-13A9BD013489}"/>
          </ac:spMkLst>
        </pc:spChg>
      </pc:sldChg>
      <pc:sldChg chg="modSp">
        <pc:chgData name="鈴木香也" userId="b9903d3f-b5af-4e51-82eb-313387c3bac7" providerId="ADAL" clId="{20FD6827-3C52-411B-BF62-6D84E4B3D520}" dt="2024-06-17T01:34:47.948" v="81" actId="2711"/>
        <pc:sldMkLst>
          <pc:docMk/>
          <pc:sldMk cId="1660299700" sldId="285"/>
        </pc:sldMkLst>
        <pc:spChg chg="mod">
          <ac:chgData name="鈴木香也" userId="b9903d3f-b5af-4e51-82eb-313387c3bac7" providerId="ADAL" clId="{20FD6827-3C52-411B-BF62-6D84E4B3D520}" dt="2024-06-17T01:34:29.553" v="76" actId="113"/>
          <ac:spMkLst>
            <pc:docMk/>
            <pc:sldMk cId="1660299700" sldId="285"/>
            <ac:spMk id="2" creationId="{514916AE-D0E1-AEF8-C05B-A68F9C956C40}"/>
          </ac:spMkLst>
        </pc:spChg>
        <pc:spChg chg="mod">
          <ac:chgData name="鈴木香也" userId="b9903d3f-b5af-4e51-82eb-313387c3bac7" providerId="ADAL" clId="{20FD6827-3C52-411B-BF62-6D84E4B3D520}" dt="2024-06-17T01:34:38.481" v="79" actId="113"/>
          <ac:spMkLst>
            <pc:docMk/>
            <pc:sldMk cId="1660299700" sldId="285"/>
            <ac:spMk id="3" creationId="{FEB2AEE3-ED5C-6259-E46B-2F970414E8A3}"/>
          </ac:spMkLst>
        </pc:spChg>
        <pc:spChg chg="mod">
          <ac:chgData name="鈴木香也" userId="b9903d3f-b5af-4e51-82eb-313387c3bac7" providerId="ADAL" clId="{20FD6827-3C52-411B-BF62-6D84E4B3D520}" dt="2024-06-17T01:34:43.070" v="80" actId="2711"/>
          <ac:spMkLst>
            <pc:docMk/>
            <pc:sldMk cId="1660299700" sldId="285"/>
            <ac:spMk id="4" creationId="{CFBCD526-12C2-0E46-60A8-A1AFCE307ED2}"/>
          </ac:spMkLst>
        </pc:spChg>
        <pc:spChg chg="mod">
          <ac:chgData name="鈴木香也" userId="b9903d3f-b5af-4e51-82eb-313387c3bac7" providerId="ADAL" clId="{20FD6827-3C52-411B-BF62-6D84E4B3D520}" dt="2024-06-17T01:34:47.948" v="81" actId="2711"/>
          <ac:spMkLst>
            <pc:docMk/>
            <pc:sldMk cId="1660299700" sldId="285"/>
            <ac:spMk id="5" creationId="{A86B603B-BD60-1A21-2F97-D17612439B5A}"/>
          </ac:spMkLst>
        </pc:spChg>
      </pc:sldChg>
      <pc:sldChg chg="modAnim">
        <pc:chgData name="鈴木香也" userId="b9903d3f-b5af-4e51-82eb-313387c3bac7" providerId="ADAL" clId="{20FD6827-3C52-411B-BF62-6D84E4B3D520}" dt="2024-06-17T01:35:58.265" v="82"/>
        <pc:sldMkLst>
          <pc:docMk/>
          <pc:sldMk cId="4151725828" sldId="286"/>
        </pc:sldMkLst>
      </pc:sldChg>
      <pc:sldChg chg="addSp delSp modSp mod">
        <pc:chgData name="鈴木香也" userId="b9903d3f-b5af-4e51-82eb-313387c3bac7" providerId="ADAL" clId="{20FD6827-3C52-411B-BF62-6D84E4B3D520}" dt="2024-06-17T01:33:34.685" v="74" actId="207"/>
        <pc:sldMkLst>
          <pc:docMk/>
          <pc:sldMk cId="2307877790" sldId="288"/>
        </pc:sldMkLst>
        <pc:spChg chg="add mod">
          <ac:chgData name="鈴木香也" userId="b9903d3f-b5af-4e51-82eb-313387c3bac7" providerId="ADAL" clId="{20FD6827-3C52-411B-BF62-6D84E4B3D520}" dt="2024-06-17T01:32:32.487" v="45" actId="164"/>
          <ac:spMkLst>
            <pc:docMk/>
            <pc:sldMk cId="2307877790" sldId="288"/>
            <ac:spMk id="3" creationId="{E2E6E6F4-66E0-2D82-E626-9694C9913CC3}"/>
          </ac:spMkLst>
        </pc:spChg>
        <pc:spChg chg="add mod">
          <ac:chgData name="鈴木香也" userId="b9903d3f-b5af-4e51-82eb-313387c3bac7" providerId="ADAL" clId="{20FD6827-3C52-411B-BF62-6D84E4B3D520}" dt="2024-06-17T01:33:34.685" v="74" actId="207"/>
          <ac:spMkLst>
            <pc:docMk/>
            <pc:sldMk cId="2307877790" sldId="288"/>
            <ac:spMk id="6" creationId="{16C8937E-5A1F-58FD-00AA-CB606979856E}"/>
          </ac:spMkLst>
        </pc:spChg>
        <pc:spChg chg="add mod">
          <ac:chgData name="鈴木香也" userId="b9903d3f-b5af-4e51-82eb-313387c3bac7" providerId="ADAL" clId="{20FD6827-3C52-411B-BF62-6D84E4B3D520}" dt="2024-06-17T01:33:17.714" v="73" actId="1038"/>
          <ac:spMkLst>
            <pc:docMk/>
            <pc:sldMk cId="2307877790" sldId="288"/>
            <ac:spMk id="7" creationId="{F01A8584-D15F-E3D3-BBE7-3C7F2871E210}"/>
          </ac:spMkLst>
        </pc:spChg>
        <pc:grpChg chg="add del mod">
          <ac:chgData name="鈴木香也" userId="b9903d3f-b5af-4e51-82eb-313387c3bac7" providerId="ADAL" clId="{20FD6827-3C52-411B-BF62-6D84E4B3D520}" dt="2024-06-17T01:33:01.555" v="55" actId="478"/>
          <ac:grpSpMkLst>
            <pc:docMk/>
            <pc:sldMk cId="2307877790" sldId="288"/>
            <ac:grpSpMk id="4" creationId="{69E79DD6-29C0-7313-7E85-386C6F465CE9}"/>
          </ac:grpSpMkLst>
        </pc:grpChg>
        <pc:picChg chg="mod">
          <ac:chgData name="鈴木香也" userId="b9903d3f-b5af-4e51-82eb-313387c3bac7" providerId="ADAL" clId="{20FD6827-3C52-411B-BF62-6D84E4B3D520}" dt="2024-06-17T01:32:32.487" v="45" actId="164"/>
          <ac:picMkLst>
            <pc:docMk/>
            <pc:sldMk cId="2307877790" sldId="288"/>
            <ac:picMk id="2" creationId="{5C6667BE-F7D5-FA9A-8FDB-BE2380913FA4}"/>
          </ac:picMkLst>
        </pc:picChg>
        <pc:picChg chg="add mod ord">
          <ac:chgData name="鈴木香也" userId="b9903d3f-b5af-4e51-82eb-313387c3bac7" providerId="ADAL" clId="{20FD6827-3C52-411B-BF62-6D84E4B3D520}" dt="2024-06-17T01:32:59.929" v="54" actId="167"/>
          <ac:picMkLst>
            <pc:docMk/>
            <pc:sldMk cId="2307877790" sldId="288"/>
            <ac:picMk id="5" creationId="{9FA3A680-006B-B5A3-0E38-68090BD1E439}"/>
          </ac:picMkLst>
        </pc:picChg>
      </pc:sldChg>
    </pc:docChg>
  </pc:docChgLst>
  <pc:docChgLst>
    <pc:chgData name="鈴木香也" userId="b9903d3f-b5af-4e51-82eb-313387c3bac7" providerId="ADAL" clId="{0DA2796D-AD03-4125-9684-129C595D3283}"/>
    <pc:docChg chg="custSel modSld modMainMaster">
      <pc:chgData name="鈴木香也" userId="b9903d3f-b5af-4e51-82eb-313387c3bac7" providerId="ADAL" clId="{0DA2796D-AD03-4125-9684-129C595D3283}" dt="2024-06-17T01:44:35.676" v="45" actId="207"/>
      <pc:docMkLst>
        <pc:docMk/>
      </pc:docMkLst>
      <pc:sldChg chg="addSp delSp modSp mod delAnim">
        <pc:chgData name="鈴木香也" userId="b9903d3f-b5af-4e51-82eb-313387c3bac7" providerId="ADAL" clId="{0DA2796D-AD03-4125-9684-129C595D3283}" dt="2024-06-17T01:43:16.251" v="33" actId="207"/>
        <pc:sldMkLst>
          <pc:docMk/>
          <pc:sldMk cId="3133468897" sldId="269"/>
        </pc:sldMkLst>
        <pc:spChg chg="mod">
          <ac:chgData name="鈴木香也" userId="b9903d3f-b5af-4e51-82eb-313387c3bac7" providerId="ADAL" clId="{0DA2796D-AD03-4125-9684-129C595D3283}" dt="2024-06-17T01:42:58.016" v="29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0DA2796D-AD03-4125-9684-129C595D3283}" dt="2024-06-17T01:43:04.950" v="31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0DA2796D-AD03-4125-9684-129C595D3283}" dt="2024-06-17T01:43:09.299" v="32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0DA2796D-AD03-4125-9684-129C595D3283}" dt="2024-06-17T01:43:00.431" v="30" actId="478"/>
          <ac:picMkLst>
            <pc:docMk/>
            <pc:sldMk cId="3133468897" sldId="269"/>
            <ac:picMk id="3" creationId="{949CD356-458E-AF95-CEB4-00DF1EB00161}"/>
          </ac:picMkLst>
        </pc:picChg>
        <pc:picChg chg="del">
          <ac:chgData name="鈴木香也" userId="b9903d3f-b5af-4e51-82eb-313387c3bac7" providerId="ADAL" clId="{0DA2796D-AD03-4125-9684-129C595D3283}" dt="2024-06-17T01:41:58.756" v="22" actId="478"/>
          <ac:picMkLst>
            <pc:docMk/>
            <pc:sldMk cId="3133468897" sldId="269"/>
            <ac:picMk id="15" creationId="{DBA60DEE-EDB7-7553-59FA-4B1268B55CF5}"/>
          </ac:picMkLst>
        </pc:picChg>
      </pc:sldChg>
      <pc:sldChg chg="modSp mod">
        <pc:chgData name="鈴木香也" userId="b9903d3f-b5af-4e51-82eb-313387c3bac7" providerId="ADAL" clId="{0DA2796D-AD03-4125-9684-129C595D3283}" dt="2024-06-17T01:43:30.691" v="35" actId="207"/>
        <pc:sldMkLst>
          <pc:docMk/>
          <pc:sldMk cId="3868946707" sldId="272"/>
        </pc:sldMkLst>
        <pc:spChg chg="mod">
          <ac:chgData name="鈴木香也" userId="b9903d3f-b5af-4e51-82eb-313387c3bac7" providerId="ADAL" clId="{0DA2796D-AD03-4125-9684-129C595D3283}" dt="2024-06-17T01:43:23.083" v="34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0DA2796D-AD03-4125-9684-129C595D3283}" dt="2024-06-17T01:43:43.130" v="37" actId="207"/>
        <pc:sldMkLst>
          <pc:docMk/>
          <pc:sldMk cId="4206845452" sldId="273"/>
        </pc:sldMkLst>
        <pc:spChg chg="mod">
          <ac:chgData name="鈴木香也" userId="b9903d3f-b5af-4e51-82eb-313387c3bac7" providerId="ADAL" clId="{0DA2796D-AD03-4125-9684-129C595D3283}" dt="2024-06-17T01:43:37.779" v="36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0DA2796D-AD03-4125-9684-129C595D3283}" dt="2024-06-17T01:43:43.130" v="37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0DA2796D-AD03-4125-9684-129C595D3283}" dt="2024-06-17T01:43:50.273" v="38" actId="207"/>
        <pc:sldMkLst>
          <pc:docMk/>
          <pc:sldMk cId="1691874932" sldId="277"/>
        </pc:sldMkLst>
        <pc:spChg chg="mod">
          <ac:chgData name="鈴木香也" userId="b9903d3f-b5af-4e51-82eb-313387c3bac7" providerId="ADAL" clId="{0DA2796D-AD03-4125-9684-129C595D3283}" dt="2024-06-17T01:43:50.273" v="38" actId="207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鈴木香也" userId="b9903d3f-b5af-4e51-82eb-313387c3bac7" providerId="ADAL" clId="{0DA2796D-AD03-4125-9684-129C595D3283}" dt="2024-06-17T01:43:58.098" v="39" actId="207"/>
        <pc:sldMkLst>
          <pc:docMk/>
          <pc:sldMk cId="1660299700" sldId="285"/>
        </pc:sldMkLst>
        <pc:spChg chg="mod">
          <ac:chgData name="鈴木香也" userId="b9903d3f-b5af-4e51-82eb-313387c3bac7" providerId="ADAL" clId="{0DA2796D-AD03-4125-9684-129C595D3283}" dt="2024-06-17T01:43:58.098" v="39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0DA2796D-AD03-4125-9684-129C595D3283}" dt="2024-06-17T01:44:20.071" v="43" actId="207"/>
        <pc:sldMkLst>
          <pc:docMk/>
          <pc:sldMk cId="4151725828" sldId="286"/>
        </pc:sldMkLst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0DA2796D-AD03-4125-9684-129C595D3283}" dt="2024-06-17T01:44:13.087" v="41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0DA2796D-AD03-4125-9684-129C595D3283}" dt="2024-06-17T01:44:16.641" v="42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0DA2796D-AD03-4125-9684-129C595D3283}" dt="2024-06-17T01:44:20.071" v="43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0DA2796D-AD03-4125-9684-129C595D3283}" dt="2024-06-17T01:44:35.676" v="45" actId="207"/>
        <pc:sldMkLst>
          <pc:docMk/>
          <pc:sldMk cId="653409701" sldId="287"/>
        </pc:sldMkLst>
        <pc:spChg chg="mod">
          <ac:chgData name="鈴木香也" userId="b9903d3f-b5af-4e51-82eb-313387c3bac7" providerId="ADAL" clId="{0DA2796D-AD03-4125-9684-129C595D3283}" dt="2024-06-17T01:44:35.676" v="45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0DA2796D-AD03-4125-9684-129C595D3283}" dt="2024-06-17T01:44:26.125" v="44" actId="207"/>
          <ac:spMkLst>
            <pc:docMk/>
            <pc:sldMk cId="653409701" sldId="287"/>
            <ac:spMk id="5" creationId="{0B286BFF-1167-58C8-DF5C-46455A1F0325}"/>
          </ac:spMkLst>
        </pc:spChg>
      </pc:sldChg>
      <pc:sldMasterChg chg="modSldLayout">
        <pc:chgData name="鈴木香也" userId="b9903d3f-b5af-4e51-82eb-313387c3bac7" providerId="ADAL" clId="{0DA2796D-AD03-4125-9684-129C595D3283}" dt="2024-06-17T01:41:29.314" v="21" actId="962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0DA2796D-AD03-4125-9684-129C595D3283}" dt="2024-06-17T01:40:45.494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0DA2796D-AD03-4125-9684-129C595D3283}" dt="2024-06-17T01:40:21.185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鈴木香也" userId="b9903d3f-b5af-4e51-82eb-313387c3bac7" providerId="ADAL" clId="{0DA2796D-AD03-4125-9684-129C595D3283}" dt="2024-06-17T01:40:21.185" v="3" actId="962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del">
            <ac:chgData name="鈴木香也" userId="b9903d3f-b5af-4e51-82eb-313387c3bac7" providerId="ADAL" clId="{0DA2796D-AD03-4125-9684-129C595D3283}" dt="2024-06-17T01:40:10.885" v="0" actId="478"/>
            <ac:picMkLst>
              <pc:docMk/>
              <pc:sldMasterMk cId="2982377249" sldId="2147483673"/>
              <pc:sldLayoutMk cId="205121474" sldId="2147483686"/>
              <ac:picMk id="7" creationId="{A11166FD-4ED1-B5F2-D27D-654632925C9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00.258" v="13" actId="962"/>
          <pc:sldLayoutMkLst>
            <pc:docMk/>
            <pc:sldMasterMk cId="2982377249" sldId="2147483673"/>
            <pc:sldLayoutMk cId="2644625558" sldId="2147483687"/>
          </pc:sldLayoutMkLst>
          <pc:picChg chg="add mod">
            <ac:chgData name="鈴木香也" userId="b9903d3f-b5af-4e51-82eb-313387c3bac7" providerId="ADAL" clId="{0DA2796D-AD03-4125-9684-129C595D3283}" dt="2024-06-17T01:41:00.258" v="13" actId="962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del">
            <ac:chgData name="鈴木香也" userId="b9903d3f-b5af-4e51-82eb-313387c3bac7" providerId="ADAL" clId="{0DA2796D-AD03-4125-9684-129C595D3283}" dt="2024-06-17T01:40:51.699" v="10" actId="478"/>
            <ac:picMkLst>
              <pc:docMk/>
              <pc:sldMasterMk cId="2982377249" sldId="2147483673"/>
              <pc:sldLayoutMk cId="2644625558" sldId="2147483687"/>
              <ac:picMk id="7" creationId="{66B61B4B-D062-830B-8414-735C6AEA26D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0:31.914" v="7" actId="962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鈴木香也" userId="b9903d3f-b5af-4e51-82eb-313387c3bac7" providerId="ADAL" clId="{0DA2796D-AD03-4125-9684-129C595D3283}" dt="2024-06-17T01:40:23.474" v="4" actId="478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  <pc:picChg chg="add mod">
            <ac:chgData name="鈴木香也" userId="b9903d3f-b5af-4e51-82eb-313387c3bac7" providerId="ADAL" clId="{0DA2796D-AD03-4125-9684-129C595D3283}" dt="2024-06-17T01:40:31.914" v="7" actId="962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17.190" v="17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鈴木香也" userId="b9903d3f-b5af-4e51-82eb-313387c3bac7" providerId="ADAL" clId="{0DA2796D-AD03-4125-9684-129C595D3283}" dt="2024-06-17T01:41:17.190" v="17" actId="962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del">
            <ac:chgData name="鈴木香也" userId="b9903d3f-b5af-4e51-82eb-313387c3bac7" providerId="ADAL" clId="{0DA2796D-AD03-4125-9684-129C595D3283}" dt="2024-06-17T01:41:05.474" v="14" actId="478"/>
            <ac:picMkLst>
              <pc:docMk/>
              <pc:sldMasterMk cId="2982377249" sldId="2147483673"/>
              <pc:sldLayoutMk cId="2089466619" sldId="2147483689"/>
              <ac:picMk id="7" creationId="{DFD5BB65-E34C-8EE2-9D3A-12594F157CC7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29.314" v="21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鈴木香也" userId="b9903d3f-b5af-4e51-82eb-313387c3bac7" providerId="ADAL" clId="{0DA2796D-AD03-4125-9684-129C595D3283}" dt="2024-06-17T01:41:29.314" v="21" actId="962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del">
            <ac:chgData name="鈴木香也" userId="b9903d3f-b5af-4e51-82eb-313387c3bac7" providerId="ADAL" clId="{0DA2796D-AD03-4125-9684-129C595D3283}" dt="2024-06-17T01:41:21.938" v="18" actId="478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</pc:sldLayoutChg>
      </pc:sldMasterChg>
    </pc:docChg>
  </pc:docChgLst>
  <pc:docChgLst>
    <pc:chgData name="鈴木香也" userId="b9903d3f-b5af-4e51-82eb-313387c3bac7" providerId="ADAL" clId="{752F0FDC-2A8E-4D45-99AA-85A3FC85FE43}"/>
    <pc:docChg chg="custSel addSld delSld modSld modMainMaster modSection">
      <pc:chgData name="鈴木香也" userId="b9903d3f-b5af-4e51-82eb-313387c3bac7" providerId="ADAL" clId="{752F0FDC-2A8E-4D45-99AA-85A3FC85FE43}" dt="2024-06-17T04:24:44.819" v="77" actId="680"/>
      <pc:docMkLst>
        <pc:docMk/>
      </pc:docMkLst>
      <pc:sldChg chg="addSp delSp modSp mod">
        <pc:chgData name="鈴木香也" userId="b9903d3f-b5af-4e51-82eb-313387c3bac7" providerId="ADAL" clId="{752F0FDC-2A8E-4D45-99AA-85A3FC85FE43}" dt="2024-06-17T02:15:34.632" v="37" actId="478"/>
        <pc:sldMkLst>
          <pc:docMk/>
          <pc:sldMk cId="3133468897" sldId="269"/>
        </pc:sldMkLst>
        <pc:spChg chg="mod">
          <ac:chgData name="鈴木香也" userId="b9903d3f-b5af-4e51-82eb-313387c3bac7" providerId="ADAL" clId="{752F0FDC-2A8E-4D45-99AA-85A3FC85FE43}" dt="2024-06-17T02:15:06.804" v="32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752F0FDC-2A8E-4D45-99AA-85A3FC85FE43}" dt="2024-06-17T02:15:12.164" v="33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752F0FDC-2A8E-4D45-99AA-85A3FC85FE43}" dt="2024-06-17T02:15:17.203" v="34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752F0FDC-2A8E-4D45-99AA-85A3FC85FE43}" dt="2024-06-17T02:15:27.450" v="35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752F0FDC-2A8E-4D45-99AA-85A3FC85FE43}" dt="2024-06-17T02:15:32.052" v="36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752F0FDC-2A8E-4D45-99AA-85A3FC85FE43}" dt="2024-06-17T02:15:34.632" v="37" actId="478"/>
          <ac:picMkLst>
            <pc:docMk/>
            <pc:sldMk cId="3133468897" sldId="269"/>
            <ac:picMk id="3" creationId="{475EDF59-3D88-30B0-BF8F-FC4849DAFFD9}"/>
          </ac:picMkLst>
        </pc:picChg>
      </pc:sldChg>
      <pc:sldChg chg="modSp mod">
        <pc:chgData name="鈴木香也" userId="b9903d3f-b5af-4e51-82eb-313387c3bac7" providerId="ADAL" clId="{752F0FDC-2A8E-4D45-99AA-85A3FC85FE43}" dt="2024-06-17T02:15:58.632" v="39" actId="207"/>
        <pc:sldMkLst>
          <pc:docMk/>
          <pc:sldMk cId="3868946707" sldId="272"/>
        </pc:sldMkLst>
        <pc:spChg chg="mod">
          <ac:chgData name="鈴木香也" userId="b9903d3f-b5af-4e51-82eb-313387c3bac7" providerId="ADAL" clId="{752F0FDC-2A8E-4D45-99AA-85A3FC85FE43}" dt="2024-06-17T02:15:46.672" v="38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752F0FDC-2A8E-4D45-99AA-85A3FC85FE43}" dt="2024-06-17T02:16:06.237" v="41" actId="207"/>
        <pc:sldMkLst>
          <pc:docMk/>
          <pc:sldMk cId="4206845452" sldId="273"/>
        </pc:sldMkLst>
        <pc:spChg chg="mod">
          <ac:chgData name="鈴木香也" userId="b9903d3f-b5af-4e51-82eb-313387c3bac7" providerId="ADAL" clId="{752F0FDC-2A8E-4D45-99AA-85A3FC85FE43}" dt="2024-06-17T02:16:03.118" v="40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752F0FDC-2A8E-4D45-99AA-85A3FC85FE43}" dt="2024-06-17T02:16:06.237" v="41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addSp delSp modSp mod">
        <pc:chgData name="鈴木香也" userId="b9903d3f-b5af-4e51-82eb-313387c3bac7" providerId="ADAL" clId="{752F0FDC-2A8E-4D45-99AA-85A3FC85FE43}" dt="2024-06-17T02:17:39.036" v="57" actId="113"/>
        <pc:sldMkLst>
          <pc:docMk/>
          <pc:sldMk cId="1691874932" sldId="277"/>
        </pc:sldMkLst>
        <pc:spChg chg="mod">
          <ac:chgData name="鈴木香也" userId="b9903d3f-b5af-4e51-82eb-313387c3bac7" providerId="ADAL" clId="{752F0FDC-2A8E-4D45-99AA-85A3FC85FE43}" dt="2024-06-17T02:17:39.036" v="57" actId="113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6" creationId="{94C5735E-2101-EEC7-A2D4-5E4DC47211C2}"/>
          </ac:spMkLst>
        </pc:spChg>
        <pc:grpChg chg="mod">
          <ac:chgData name="鈴木香也" userId="b9903d3f-b5af-4e51-82eb-313387c3bac7" providerId="ADAL" clId="{752F0FDC-2A8E-4D45-99AA-85A3FC85FE43}" dt="2024-06-17T02:17:10.788" v="53" actId="207"/>
          <ac:grpSpMkLst>
            <pc:docMk/>
            <pc:sldMk cId="1691874932" sldId="277"/>
            <ac:grpSpMk id="3" creationId="{80859BBB-2175-4AEA-FAE4-3B7771CD3D8A}"/>
          </ac:grpSpMkLst>
        </pc:grpChg>
        <pc:picChg chg="add del mod">
          <ac:chgData name="鈴木香也" userId="b9903d3f-b5af-4e51-82eb-313387c3bac7" providerId="ADAL" clId="{752F0FDC-2A8E-4D45-99AA-85A3FC85FE43}" dt="2024-06-17T02:16:38.021" v="48" actId="478"/>
          <ac:picMkLst>
            <pc:docMk/>
            <pc:sldMk cId="1691874932" sldId="277"/>
            <ac:picMk id="8" creationId="{EAC340BA-84C7-C557-E6E4-A6508396032D}"/>
          </ac:picMkLst>
        </pc:picChg>
        <pc:picChg chg="add del mod">
          <ac:chgData name="鈴木香也" userId="b9903d3f-b5af-4e51-82eb-313387c3bac7" providerId="ADAL" clId="{752F0FDC-2A8E-4D45-99AA-85A3FC85FE43}" dt="2024-06-17T02:17:13.989" v="54" actId="478"/>
          <ac:picMkLst>
            <pc:docMk/>
            <pc:sldMk cId="1691874932" sldId="277"/>
            <ac:picMk id="10" creationId="{03F842FD-D0B8-FB1E-3ED9-9385D8196FE0}"/>
          </ac:picMkLst>
        </pc:picChg>
      </pc:sldChg>
      <pc:sldChg chg="modSp mod">
        <pc:chgData name="鈴木香也" userId="b9903d3f-b5af-4e51-82eb-313387c3bac7" providerId="ADAL" clId="{752F0FDC-2A8E-4D45-99AA-85A3FC85FE43}" dt="2024-06-17T02:17:52.558" v="58" actId="207"/>
        <pc:sldMkLst>
          <pc:docMk/>
          <pc:sldMk cId="1660299700" sldId="285"/>
        </pc:sldMkLst>
        <pc:spChg chg="mod">
          <ac:chgData name="鈴木香也" userId="b9903d3f-b5af-4e51-82eb-313387c3bac7" providerId="ADAL" clId="{752F0FDC-2A8E-4D45-99AA-85A3FC85FE43}" dt="2024-06-17T02:17:52.558" v="58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752F0FDC-2A8E-4D45-99AA-85A3FC85FE43}" dt="2024-06-17T02:18:12.916" v="62" actId="207"/>
        <pc:sldMkLst>
          <pc:docMk/>
          <pc:sldMk cId="4151725828" sldId="286"/>
        </pc:sldMkLst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752F0FDC-2A8E-4D45-99AA-85A3FC85FE43}" dt="2024-06-17T02:18:06.871" v="60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752F0FDC-2A8E-4D45-99AA-85A3FC85FE43}" dt="2024-06-17T02:18:09.845" v="61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752F0FDC-2A8E-4D45-99AA-85A3FC85FE43}" dt="2024-06-17T02:18:12.916" v="62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752F0FDC-2A8E-4D45-99AA-85A3FC85FE43}" dt="2024-06-17T02:18:22.783" v="64" actId="207"/>
        <pc:sldMkLst>
          <pc:docMk/>
          <pc:sldMk cId="653409701" sldId="287"/>
        </pc:sldMkLst>
        <pc:spChg chg="mod">
          <ac:chgData name="鈴木香也" userId="b9903d3f-b5af-4e51-82eb-313387c3bac7" providerId="ADAL" clId="{752F0FDC-2A8E-4D45-99AA-85A3FC85FE43}" dt="2024-06-17T02:18:22.783" v="64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752F0FDC-2A8E-4D45-99AA-85A3FC85FE43}" dt="2024-06-17T02:18:18.214" v="63" actId="207"/>
          <ac:spMkLst>
            <pc:docMk/>
            <pc:sldMk cId="653409701" sldId="287"/>
            <ac:spMk id="5" creationId="{0B286BFF-1167-58C8-DF5C-46455A1F0325}"/>
          </ac:spMkLst>
        </pc:spChg>
      </pc:sldChg>
      <pc:sldChg chg="new del">
        <pc:chgData name="鈴木香也" userId="b9903d3f-b5af-4e51-82eb-313387c3bac7" providerId="ADAL" clId="{752F0FDC-2A8E-4D45-99AA-85A3FC85FE43}" dt="2024-06-17T02:20:52.176" v="66" actId="2696"/>
        <pc:sldMkLst>
          <pc:docMk/>
          <pc:sldMk cId="1295857802" sldId="289"/>
        </pc:sldMkLst>
      </pc:sldChg>
      <pc:sldChg chg="new">
        <pc:chgData name="鈴木香也" userId="b9903d3f-b5af-4e51-82eb-313387c3bac7" providerId="ADAL" clId="{752F0FDC-2A8E-4D45-99AA-85A3FC85FE43}" dt="2024-06-17T04:24:44.819" v="77" actId="680"/>
        <pc:sldMkLst>
          <pc:docMk/>
          <pc:sldMk cId="1410836260" sldId="289"/>
        </pc:sldMkLst>
      </pc:sldChg>
      <pc:sldMasterChg chg="addSldLayout modSldLayout">
        <pc:chgData name="鈴木香也" userId="b9903d3f-b5af-4e51-82eb-313387c3bac7" providerId="ADAL" clId="{752F0FDC-2A8E-4D45-99AA-85A3FC85FE43}" dt="2024-06-17T04:24:36.285" v="76" actId="6014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752F0FDC-2A8E-4D45-99AA-85A3FC85FE43}" dt="2024-06-17T02:12:19.275" v="6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752F0FDC-2A8E-4D45-99AA-85A3FC85FE43}" dt="2024-06-17T02:12:33.552" v="10" actId="962"/>
          <pc:sldLayoutMkLst>
            <pc:docMk/>
            <pc:sldMasterMk cId="2982377249" sldId="2147483673"/>
            <pc:sldLayoutMk cId="205121474" sldId="2147483686"/>
          </pc:sldLayoutMkLst>
          <pc:picChg chg="del">
            <ac:chgData name="鈴木香也" userId="b9903d3f-b5af-4e51-82eb-313387c3bac7" providerId="ADAL" clId="{752F0FDC-2A8E-4D45-99AA-85A3FC85FE43}" dt="2024-06-17T02:12:24.602" v="7" actId="478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add mod">
            <ac:chgData name="鈴木香也" userId="b9903d3f-b5af-4e51-82eb-313387c3bac7" providerId="ADAL" clId="{752F0FDC-2A8E-4D45-99AA-85A3FC85FE43}" dt="2024-06-17T02:12:33.552" v="10" actId="962"/>
            <ac:picMkLst>
              <pc:docMk/>
              <pc:sldMasterMk cId="2982377249" sldId="2147483673"/>
              <pc:sldLayoutMk cId="205121474" sldId="2147483686"/>
              <ac:picMk id="4" creationId="{77C582C9-D9C0-8422-EB8D-7316752555DD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08.506" v="18" actId="962"/>
          <pc:sldLayoutMkLst>
            <pc:docMk/>
            <pc:sldMasterMk cId="2982377249" sldId="2147483673"/>
            <pc:sldLayoutMk cId="2644625558" sldId="2147483687"/>
          </pc:sldLayoutMkLst>
          <pc:picChg chg="del">
            <ac:chgData name="鈴木香也" userId="b9903d3f-b5af-4e51-82eb-313387c3bac7" providerId="ADAL" clId="{752F0FDC-2A8E-4D45-99AA-85A3FC85FE43}" dt="2024-06-17T02:13:59.510" v="15" actId="478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add mod">
            <ac:chgData name="鈴木香也" userId="b9903d3f-b5af-4e51-82eb-313387c3bac7" providerId="ADAL" clId="{752F0FDC-2A8E-4D45-99AA-85A3FC85FE43}" dt="2024-06-17T02:14:08.506" v="18" actId="962"/>
            <ac:picMkLst>
              <pc:docMk/>
              <pc:sldMasterMk cId="2982377249" sldId="2147483673"/>
              <pc:sldLayoutMk cId="2644625558" sldId="2147483687"/>
              <ac:picMk id="4" creationId="{76E68AA2-8592-57DC-52AE-092B769DBBC3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4:24:12.196" v="6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鈴木香也" userId="b9903d3f-b5af-4e51-82eb-313387c3bac7" providerId="ADAL" clId="{752F0FDC-2A8E-4D45-99AA-85A3FC85FE43}" dt="2024-06-17T02:13:53.419" v="14" actId="962"/>
            <ac:picMkLst>
              <pc:docMk/>
              <pc:sldMasterMk cId="2982377249" sldId="2147483673"/>
              <pc:sldLayoutMk cId="2940205824" sldId="2147483688"/>
              <ac:picMk id="3" creationId="{A8BE7CB2-A788-CF1D-66C8-ECBF9919606B}"/>
            </ac:picMkLst>
          </pc:picChg>
          <pc:picChg chg="del">
            <ac:chgData name="鈴木香也" userId="b9903d3f-b5af-4e51-82eb-313387c3bac7" providerId="ADAL" clId="{752F0FDC-2A8E-4D45-99AA-85A3FC85FE43}" dt="2024-06-17T02:13:43.124" v="11" actId="478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22.758" v="22" actId="962"/>
          <pc:sldLayoutMkLst>
            <pc:docMk/>
            <pc:sldMasterMk cId="2982377249" sldId="2147483673"/>
            <pc:sldLayoutMk cId="2089466619" sldId="2147483689"/>
          </pc:sldLayoutMkLst>
          <pc:picChg chg="del">
            <ac:chgData name="鈴木香也" userId="b9903d3f-b5af-4e51-82eb-313387c3bac7" providerId="ADAL" clId="{752F0FDC-2A8E-4D45-99AA-85A3FC85FE43}" dt="2024-06-17T02:14:13.285" v="19" actId="478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add mod">
            <ac:chgData name="鈴木香也" userId="b9903d3f-b5af-4e51-82eb-313387c3bac7" providerId="ADAL" clId="{752F0FDC-2A8E-4D45-99AA-85A3FC85FE43}" dt="2024-06-17T02:14:22.758" v="22" actId="962"/>
            <ac:picMkLst>
              <pc:docMk/>
              <pc:sldMasterMk cId="2982377249" sldId="2147483673"/>
              <pc:sldLayoutMk cId="2089466619" sldId="2147483689"/>
              <ac:picMk id="4" creationId="{EBC6769F-C5AA-B747-7A7E-8E5B819005E7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33.692" v="26" actId="962"/>
          <pc:sldLayoutMkLst>
            <pc:docMk/>
            <pc:sldMasterMk cId="2982377249" sldId="2147483673"/>
            <pc:sldLayoutMk cId="1565967252" sldId="2147483692"/>
          </pc:sldLayoutMkLst>
          <pc:picChg chg="del">
            <ac:chgData name="鈴木香也" userId="b9903d3f-b5af-4e51-82eb-313387c3bac7" providerId="ADAL" clId="{752F0FDC-2A8E-4D45-99AA-85A3FC85FE43}" dt="2024-06-17T02:14:26.422" v="23" actId="478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add mod">
            <ac:chgData name="鈴木香也" userId="b9903d3f-b5af-4e51-82eb-313387c3bac7" providerId="ADAL" clId="{752F0FDC-2A8E-4D45-99AA-85A3FC85FE43}" dt="2024-06-17T02:14:33.692" v="26" actId="962"/>
            <ac:picMkLst>
              <pc:docMk/>
              <pc:sldMasterMk cId="2982377249" sldId="2147483673"/>
              <pc:sldLayoutMk cId="1565967252" sldId="2147483692"/>
              <ac:picMk id="4" creationId="{99418E18-0899-7DC5-E5E2-0032F1E6458A}"/>
            </ac:picMkLst>
          </pc:picChg>
        </pc:sldLayoutChg>
        <pc:sldLayoutChg chg="addSp delSp modSp new mod">
          <pc:chgData name="鈴木香也" userId="b9903d3f-b5af-4e51-82eb-313387c3bac7" providerId="ADAL" clId="{752F0FDC-2A8E-4D45-99AA-85A3FC85FE43}" dt="2024-06-17T04:24:36.285" v="76" actId="6014"/>
          <pc:sldLayoutMkLst>
            <pc:docMk/>
            <pc:sldMasterMk cId="2982377249" sldId="2147483673"/>
            <pc:sldLayoutMk cId="204537818" sldId="2147483693"/>
          </pc:sldLayoutMkLst>
          <pc:spChg chg="del">
            <ac:chgData name="鈴木香也" userId="b9903d3f-b5af-4e51-82eb-313387c3bac7" providerId="ADAL" clId="{752F0FDC-2A8E-4D45-99AA-85A3FC85FE43}" dt="2024-06-17T04:24:16.694" v="69" actId="478"/>
            <ac:spMkLst>
              <pc:docMk/>
              <pc:sldMasterMk cId="2982377249" sldId="2147483673"/>
              <pc:sldLayoutMk cId="204537818" sldId="2147483693"/>
              <ac:spMk id="2" creationId="{36DA71C0-04F8-454B-8CE9-A2FDBF956D6B}"/>
            </ac:spMkLst>
          </pc:spChg>
          <pc:spChg chg="del">
            <ac:chgData name="鈴木香也" userId="b9903d3f-b5af-4e51-82eb-313387c3bac7" providerId="ADAL" clId="{752F0FDC-2A8E-4D45-99AA-85A3FC85FE43}" dt="2024-06-17T04:24:18.021" v="70" actId="478"/>
            <ac:spMkLst>
              <pc:docMk/>
              <pc:sldMasterMk cId="2982377249" sldId="2147483673"/>
              <pc:sldLayoutMk cId="204537818" sldId="2147483693"/>
              <ac:spMk id="3" creationId="{EA907D49-B2BF-BFC4-6249-06F35B686EEB}"/>
            </ac:spMkLst>
          </pc:spChg>
          <pc:spChg chg="del">
            <ac:chgData name="鈴木香也" userId="b9903d3f-b5af-4e51-82eb-313387c3bac7" providerId="ADAL" clId="{752F0FDC-2A8E-4D45-99AA-85A3FC85FE43}" dt="2024-06-17T04:24:19.397" v="71" actId="478"/>
            <ac:spMkLst>
              <pc:docMk/>
              <pc:sldMasterMk cId="2982377249" sldId="2147483673"/>
              <pc:sldLayoutMk cId="204537818" sldId="2147483693"/>
              <ac:spMk id="4" creationId="{4C33B1AB-5A72-6F23-825A-930332E6550D}"/>
            </ac:spMkLst>
          </pc:spChg>
          <pc:spChg chg="del">
            <ac:chgData name="鈴木香也" userId="b9903d3f-b5af-4e51-82eb-313387c3bac7" providerId="ADAL" clId="{752F0FDC-2A8E-4D45-99AA-85A3FC85FE43}" dt="2024-06-17T04:24:20.358" v="72" actId="478"/>
            <ac:spMkLst>
              <pc:docMk/>
              <pc:sldMasterMk cId="2982377249" sldId="2147483673"/>
              <pc:sldLayoutMk cId="204537818" sldId="2147483693"/>
              <ac:spMk id="5" creationId="{69AC831A-41D5-D54C-5CCE-14CCE07111EE}"/>
            </ac:spMkLst>
          </pc:spChg>
          <pc:picChg chg="add mod">
            <ac:chgData name="鈴木香也" userId="b9903d3f-b5af-4e51-82eb-313387c3bac7" providerId="ADAL" clId="{752F0FDC-2A8E-4D45-99AA-85A3FC85FE43}" dt="2024-06-17T04:24:29.082" v="75" actId="962"/>
            <ac:picMkLst>
              <pc:docMk/>
              <pc:sldMasterMk cId="2982377249" sldId="2147483673"/>
              <pc:sldLayoutMk cId="204537818" sldId="2147483693"/>
              <ac:picMk id="7" creationId="{5E56EDE7-107F-5351-4C07-14E9710B21B0}"/>
            </ac:picMkLst>
          </pc:picChg>
        </pc:sldLayoutChg>
      </pc:sldMasterChg>
    </pc:docChg>
  </pc:docChgLst>
  <pc:docChgLst>
    <pc:chgData name="香也 鈴木" userId="b9903d3f-b5af-4e51-82eb-313387c3bac7" providerId="ADAL" clId="{20FD6827-3C52-411B-BF62-6D84E4B3D520}"/>
    <pc:docChg chg="undo custSel addSld delSld modSld modMainMaster modSection">
      <pc:chgData name="香也 鈴木" userId="b9903d3f-b5af-4e51-82eb-313387c3bac7" providerId="ADAL" clId="{20FD6827-3C52-411B-BF62-6D84E4B3D520}" dt="2024-06-17T01:06:48.746" v="144" actId="2696"/>
      <pc:docMkLst>
        <pc:docMk/>
      </pc:docMkLst>
      <pc:sldChg chg="addSp modSp del modAnim">
        <pc:chgData name="香也 鈴木" userId="b9903d3f-b5af-4e51-82eb-313387c3bac7" providerId="ADAL" clId="{20FD6827-3C52-411B-BF62-6D84E4B3D520}" dt="2024-06-17T01:04:58.019" v="135" actId="47"/>
        <pc:sldMkLst>
          <pc:docMk/>
          <pc:sldMk cId="2777361562" sldId="267"/>
        </pc:sldMkLst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45" creationId="{B53D7E65-77B6-4483-0732-8034F166EB4A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85" creationId="{898422EA-24F4-FD6C-EE45-FDE2AC3C574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4" creationId="{51D4E266-86DB-9B64-C343-EBE843169EE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5" creationId="{2847DEB2-7762-26E1-809B-4B74582EEA16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6" creationId="{1E704C7B-0A92-0A39-6440-627EF44286D4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7" creationId="{89CA1B2C-B90D-0613-4831-D04E517703C3}"/>
          </ac:spMkLst>
        </pc:spChg>
        <pc:grpChg chg="add mod">
          <ac:chgData name="香也 鈴木" userId="b9903d3f-b5af-4e51-82eb-313387c3bac7" providerId="ADAL" clId="{20FD6827-3C52-411B-BF62-6D84E4B3D520}" dt="2024-06-17T00:24:31.776" v="50" actId="164"/>
          <ac:grpSpMkLst>
            <pc:docMk/>
            <pc:sldMk cId="2777361562" sldId="267"/>
            <ac:grpSpMk id="2" creationId="{BEB03CF6-5F6B-7052-0C49-180B4877D04A}"/>
          </ac:grpSpMkLst>
        </pc:grpChg>
        <pc:grpChg chg="add mod">
          <ac:chgData name="香也 鈴木" userId="b9903d3f-b5af-4e51-82eb-313387c3bac7" providerId="ADAL" clId="{20FD6827-3C52-411B-BF62-6D84E4B3D520}" dt="2024-06-17T00:24:40.124" v="51" actId="164"/>
          <ac:grpSpMkLst>
            <pc:docMk/>
            <pc:sldMk cId="2777361562" sldId="267"/>
            <ac:grpSpMk id="3" creationId="{402C0762-B7CF-9026-35CA-7C4954185FFB}"/>
          </ac:grpSpMkLst>
        </pc:grpChg>
      </pc:sldChg>
      <pc:sldChg chg="del">
        <pc:chgData name="香也 鈴木" userId="b9903d3f-b5af-4e51-82eb-313387c3bac7" providerId="ADAL" clId="{20FD6827-3C52-411B-BF62-6D84E4B3D520}" dt="2024-06-17T00:16:42.866" v="36" actId="2696"/>
        <pc:sldMkLst>
          <pc:docMk/>
          <pc:sldMk cId="3500070881" sldId="268"/>
        </pc:sldMkLst>
      </pc:sldChg>
      <pc:sldChg chg="modSp mod modAnim">
        <pc:chgData name="香也 鈴木" userId="b9903d3f-b5af-4e51-82eb-313387c3bac7" providerId="ADAL" clId="{20FD6827-3C52-411B-BF62-6D84E4B3D520}" dt="2024-06-17T00:47:29.589" v="57" actId="1076"/>
        <pc:sldMkLst>
          <pc:docMk/>
          <pc:sldMk cId="3133468897" sldId="269"/>
        </pc:sldMkLst>
        <pc:spChg chg="mod">
          <ac:chgData name="香也 鈴木" userId="b9903d3f-b5af-4e51-82eb-313387c3bac7" providerId="ADAL" clId="{20FD6827-3C52-411B-BF62-6D84E4B3D520}" dt="2024-06-17T00:47:29.589" v="57" actId="1076"/>
          <ac:spMkLst>
            <pc:docMk/>
            <pc:sldMk cId="3133468897" sldId="269"/>
            <ac:spMk id="7" creationId="{2E2FE6FB-D1BD-CBF0-97F3-34055EF9C527}"/>
          </ac:spMkLst>
        </pc:spChg>
      </pc:sldChg>
      <pc:sldChg chg="del">
        <pc:chgData name="香也 鈴木" userId="b9903d3f-b5af-4e51-82eb-313387c3bac7" providerId="ADAL" clId="{20FD6827-3C52-411B-BF62-6D84E4B3D520}" dt="2024-06-17T00:15:35.411" v="29" actId="2696"/>
        <pc:sldMkLst>
          <pc:docMk/>
          <pc:sldMk cId="514945308" sldId="270"/>
        </pc:sldMkLst>
      </pc:sldChg>
      <pc:sldChg chg="addSp modSp del mod modAnim">
        <pc:chgData name="香也 鈴木" userId="b9903d3f-b5af-4e51-82eb-313387c3bac7" providerId="ADAL" clId="{20FD6827-3C52-411B-BF62-6D84E4B3D520}" dt="2024-06-17T00:11:57.390" v="26" actId="2696"/>
        <pc:sldMkLst>
          <pc:docMk/>
          <pc:sldMk cId="1843722891" sldId="274"/>
        </pc:sldMkLst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5" creationId="{AD168C60-D344-CA91-5EF3-F7E32A01C3F2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6" creationId="{FBE26514-BD8D-8798-E780-42076C43B2A0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34" creationId="{66EEB86B-77E6-140B-BD60-06DFFA277A96}"/>
          </ac:spMkLst>
        </pc:spChg>
        <pc:grpChg chg="add mod">
          <ac:chgData name="香也 鈴木" userId="b9903d3f-b5af-4e51-82eb-313387c3bac7" providerId="ADAL" clId="{20FD6827-3C52-411B-BF62-6D84E4B3D520}" dt="2024-06-17T00:03:32.906" v="6" actId="164"/>
          <ac:grpSpMkLst>
            <pc:docMk/>
            <pc:sldMk cId="1843722891" sldId="274"/>
            <ac:grpSpMk id="2" creationId="{B6AB5755-677A-D988-A75A-2D9F6C5CAE9B}"/>
          </ac:grpSpMkLst>
        </pc:grpChg>
      </pc:sldChg>
      <pc:sldChg chg="del">
        <pc:chgData name="香也 鈴木" userId="b9903d3f-b5af-4e51-82eb-313387c3bac7" providerId="ADAL" clId="{20FD6827-3C52-411B-BF62-6D84E4B3D520}" dt="2024-06-17T00:16:21.134" v="33" actId="2696"/>
        <pc:sldMkLst>
          <pc:docMk/>
          <pc:sldMk cId="3245668819" sldId="275"/>
        </pc:sldMkLst>
      </pc:sldChg>
      <pc:sldChg chg="del">
        <pc:chgData name="香也 鈴木" userId="b9903d3f-b5af-4e51-82eb-313387c3bac7" providerId="ADAL" clId="{20FD6827-3C52-411B-BF62-6D84E4B3D520}" dt="2024-06-17T00:23:50.173" v="49" actId="47"/>
        <pc:sldMkLst>
          <pc:docMk/>
          <pc:sldMk cId="1418202124" sldId="276"/>
        </pc:sldMkLst>
      </pc:sldChg>
      <pc:sldChg chg="addSp modSp new modAnim">
        <pc:chgData name="香也 鈴木" userId="b9903d3f-b5af-4e51-82eb-313387c3bac7" providerId="ADAL" clId="{20FD6827-3C52-411B-BF62-6D84E4B3D520}" dt="2024-06-17T00:11:51.815" v="25"/>
        <pc:sldMkLst>
          <pc:docMk/>
          <pc:sldMk cId="1691874932" sldId="277"/>
        </pc:sldMkLst>
        <pc:spChg chg="add 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6" creationId="{94C5735E-2101-EEC7-A2D4-5E4DC47211C2}"/>
          </ac:spMkLst>
        </pc:spChg>
        <pc:grpChg chg="add mod">
          <ac:chgData name="香也 鈴木" userId="b9903d3f-b5af-4e51-82eb-313387c3bac7" providerId="ADAL" clId="{20FD6827-3C52-411B-BF62-6D84E4B3D520}" dt="2024-06-17T00:11:51.815" v="25"/>
          <ac:grpSpMkLst>
            <pc:docMk/>
            <pc:sldMk cId="1691874932" sldId="277"/>
            <ac:grpSpMk id="3" creationId="{80859BBB-2175-4AEA-FAE4-3B7771CD3D8A}"/>
          </ac:grpSpMkLst>
        </pc:grpChg>
      </pc:sldChg>
      <pc:sldChg chg="addSp modSp new del modAnim">
        <pc:chgData name="香也 鈴木" userId="b9903d3f-b5af-4e51-82eb-313387c3bac7" providerId="ADAL" clId="{20FD6827-3C52-411B-BF62-6D84E4B3D520}" dt="2024-06-17T00:17:54.727" v="41" actId="2696"/>
        <pc:sldMkLst>
          <pc:docMk/>
          <pc:sldMk cId="133339863" sldId="278"/>
        </pc:sldMkLst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2" creationId="{B306C092-CFDA-92C5-CFFF-9A7227D7C1BD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3" creationId="{CB9BB03A-D721-9EF7-DEC1-EDCD5D28ADF1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4" creationId="{3AF3310E-AB01-37FA-2EE2-600A8521CEC3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5" creationId="{75775E8B-3ECD-34DE-C10D-D72E2647CEBC}"/>
          </ac:spMkLst>
        </pc:spChg>
      </pc:sldChg>
      <pc:sldChg chg="addSp modSp new del setBg modAnim">
        <pc:chgData name="香也 鈴木" userId="b9903d3f-b5af-4e51-82eb-313387c3bac7" providerId="ADAL" clId="{20FD6827-3C52-411B-BF62-6D84E4B3D520}" dt="2024-06-17T01:03:21.011" v="131" actId="2696"/>
        <pc:sldMkLst>
          <pc:docMk/>
          <pc:sldMk cId="2628818234" sldId="279"/>
        </pc:sldMkLst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2" creationId="{CB2F4E4A-5D99-3059-0095-44EA23D5254B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3" creationId="{B8F94659-17B6-0B78-8EA8-17263F55EA35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4" creationId="{EA5E5294-ECBB-DD40-D08C-CCBDFCC85C7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5" creationId="{58FF985F-1308-D727-AD5E-D77F9D036D81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6" creationId="{6A836952-6168-EAC6-2123-061FAD19905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7" creationId="{E52CF7D5-91C5-EAF6-2A08-0661DF059B39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8" creationId="{0F699142-F74E-1FA9-D5BB-441D07FE243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9" creationId="{09CA3C36-60E3-AD14-481A-576286877F9C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0" creationId="{4F7465EB-168D-C106-C4C2-6513577565C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1" creationId="{BF1DE4F8-E5EF-AD9B-5893-F38E5257B8F7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2" creationId="{11608B69-0310-82C3-B397-4ABB2F6C7E4A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3" creationId="{27968A38-3F54-DAB8-04F0-5AB368BF1B2E}"/>
          </ac:spMkLst>
        </pc:spChg>
      </pc:sldChg>
      <pc:sldChg chg="addSp modSp new del">
        <pc:chgData name="香也 鈴木" userId="b9903d3f-b5af-4e51-82eb-313387c3bac7" providerId="ADAL" clId="{20FD6827-3C52-411B-BF62-6D84E4B3D520}" dt="2024-06-17T01:01:16.136" v="124" actId="2696"/>
        <pc:sldMkLst>
          <pc:docMk/>
          <pc:sldMk cId="3395296904" sldId="280"/>
        </pc:sldMkLst>
        <pc:spChg chg="add mod">
          <ac:chgData name="香也 鈴木" userId="b9903d3f-b5af-4e51-82eb-313387c3bac7" providerId="ADAL" clId="{20FD6827-3C52-411B-BF62-6D84E4B3D520}" dt="2024-06-17T00:16:38.733" v="35"/>
          <ac:spMkLst>
            <pc:docMk/>
            <pc:sldMk cId="3395296904" sldId="280"/>
            <ac:spMk id="2" creationId="{7C582E37-3171-1336-1D5E-73DD93D43DC4}"/>
          </ac:spMkLst>
        </pc:spChg>
      </pc:sldChg>
      <pc:sldChg chg="addSp modSp new del modAnim">
        <pc:chgData name="香也 鈴木" userId="b9903d3f-b5af-4e51-82eb-313387c3bac7" providerId="ADAL" clId="{20FD6827-3C52-411B-BF62-6D84E4B3D520}" dt="2024-06-17T01:02:04.726" v="127" actId="2696"/>
        <pc:sldMkLst>
          <pc:docMk/>
          <pc:sldMk cId="1360785014" sldId="281"/>
        </pc:sldMkLst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2" creationId="{FCE01B8A-2419-15C0-B9AB-3A0886DE8966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3" creationId="{5220DB3C-41B1-CC52-063F-FF4E0A3D64D1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4" creationId="{35FCC3D2-4B1C-0EC0-1D09-F1F646B5D38C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5" creationId="{0B0E26D6-221F-2786-9468-F6587E6B12A8}"/>
          </ac:spMkLst>
        </pc:spChg>
      </pc:sldChg>
      <pc:sldChg chg="new">
        <pc:chgData name="香也 鈴木" userId="b9903d3f-b5af-4e51-82eb-313387c3bac7" providerId="ADAL" clId="{20FD6827-3C52-411B-BF62-6D84E4B3D520}" dt="2024-06-17T00:23:47.564" v="48" actId="680"/>
        <pc:sldMkLst>
          <pc:docMk/>
          <pc:sldMk cId="4137651879" sldId="282"/>
        </pc:sldMkLst>
      </pc:sldChg>
      <pc:sldChg chg="new del">
        <pc:chgData name="香也 鈴木" userId="b9903d3f-b5af-4e51-82eb-313387c3bac7" providerId="ADAL" clId="{20FD6827-3C52-411B-BF62-6D84E4B3D520}" dt="2024-06-17T00:47:01.586" v="54" actId="2696"/>
        <pc:sldMkLst>
          <pc:docMk/>
          <pc:sldMk cId="1036390658" sldId="283"/>
        </pc:sldMkLst>
      </pc:sldChg>
      <pc:sldChg chg="addSp delSp modSp new del mod setBg">
        <pc:chgData name="香也 鈴木" userId="b9903d3f-b5af-4e51-82eb-313387c3bac7" providerId="ADAL" clId="{20FD6827-3C52-411B-BF62-6D84E4B3D520}" dt="2024-06-17T01:06:16.175" v="141" actId="2696"/>
        <pc:sldMkLst>
          <pc:docMk/>
          <pc:sldMk cId="1082604865" sldId="283"/>
        </pc:sldMkLst>
        <pc:spChg chg="add del mod or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6" creationId="{DA4E6AFE-6EB4-2214-87CB-D56FD3BB39DA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7" creationId="{B83A71B3-AE1B-AB00-0CB5-C709BE77064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8" creationId="{A9161F92-ED4D-F60F-3046-3A419FD00715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9" creationId="{1749DF6C-CCB9-D855-16D2-DC0E4C27013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10" creationId="{A7CE8B84-AFFC-1E1A-2602-4621D9DC2E7C}"/>
          </ac:spMkLst>
        </pc:spChg>
        <pc:spChg chg="add del">
          <ac:chgData name="香也 鈴木" userId="b9903d3f-b5af-4e51-82eb-313387c3bac7" providerId="ADAL" clId="{20FD6827-3C52-411B-BF62-6D84E4B3D520}" dt="2024-06-17T00:58:43.054" v="107"/>
          <ac:spMkLst>
            <pc:docMk/>
            <pc:sldMk cId="1082604865" sldId="283"/>
            <ac:spMk id="11" creationId="{AD545A50-CC83-ED93-3419-AE6080DA9D7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2" creationId="{527FB6B1-E826-68D7-2461-4B84FABCAC4B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3" creationId="{3095A258-A17B-40E6-6302-FBBDF91EFD9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4" creationId="{089606A8-9705-6CAA-5DEC-9C3EC9A14F83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5" creationId="{2F249F89-4E14-0B82-D699-8A32846B6198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6" creationId="{443F3591-C488-64FB-352A-684F25CF8CC7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7" creationId="{9CE43A64-A110-EC22-A949-448745C34AF2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8" creationId="{27CF99CA-536F-D131-0BCC-662B4320F450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9" creationId="{B2FFBD6B-6F1A-31A7-5E15-3E752FBAC172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20" creationId="{71929142-B3B9-5D0C-C0F2-28A4447197ED}"/>
          </ac:spMkLst>
        </pc:spChg>
        <pc:spChg chg="del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21" creationId="{22839828-D9D9-9473-66CD-42486A2BC649}"/>
          </ac:spMkLst>
        </pc:spChg>
        <pc:picChg chg="add del mod">
          <ac:chgData name="香也 鈴木" userId="b9903d3f-b5af-4e51-82eb-313387c3bac7" providerId="ADAL" clId="{20FD6827-3C52-411B-BF62-6D84E4B3D520}" dt="2024-06-17T00:50:03.794" v="62" actId="478"/>
          <ac:picMkLst>
            <pc:docMk/>
            <pc:sldMk cId="1082604865" sldId="283"/>
            <ac:picMk id="3" creationId="{DE2D6FC1-81BF-7D54-FB57-2A952AACD539}"/>
          </ac:picMkLst>
        </pc:picChg>
        <pc:picChg chg="add mod modCrop">
          <ac:chgData name="香也 鈴木" userId="b9903d3f-b5af-4e51-82eb-313387c3bac7" providerId="ADAL" clId="{20FD6827-3C52-411B-BF62-6D84E4B3D520}" dt="2024-06-17T00:59:42.692" v="119" actId="732"/>
          <ac:picMkLst>
            <pc:docMk/>
            <pc:sldMk cId="1082604865" sldId="283"/>
            <ac:picMk id="5" creationId="{0206D1BD-62BF-F880-AA94-2601371C7575}"/>
          </ac:picMkLst>
        </pc:picChg>
      </pc:sldChg>
      <pc:sldChg chg="new del">
        <pc:chgData name="香也 鈴木" userId="b9903d3f-b5af-4e51-82eb-313387c3bac7" providerId="ADAL" clId="{20FD6827-3C52-411B-BF62-6D84E4B3D520}" dt="2024-06-17T01:00:58.256" v="121" actId="47"/>
        <pc:sldMkLst>
          <pc:docMk/>
          <pc:sldMk cId="2503580296" sldId="284"/>
        </pc:sldMkLst>
      </pc:sldChg>
      <pc:sldChg chg="addSp modSp new">
        <pc:chgData name="香也 鈴木" userId="b9903d3f-b5af-4e51-82eb-313387c3bac7" providerId="ADAL" clId="{20FD6827-3C52-411B-BF62-6D84E4B3D520}" dt="2024-06-17T01:01:10.895" v="123"/>
        <pc:sldMkLst>
          <pc:docMk/>
          <pc:sldMk cId="2807154165" sldId="284"/>
        </pc:sldMkLst>
        <pc:spChg chg="add mod">
          <ac:chgData name="香也 鈴木" userId="b9903d3f-b5af-4e51-82eb-313387c3bac7" providerId="ADAL" clId="{20FD6827-3C52-411B-BF62-6D84E4B3D520}" dt="2024-06-17T01:01:10.895" v="123"/>
          <ac:spMkLst>
            <pc:docMk/>
            <pc:sldMk cId="2807154165" sldId="284"/>
            <ac:spMk id="2" creationId="{B6ED75F5-BC00-89D4-21EB-5F2F9672BDA4}"/>
          </ac:spMkLst>
        </pc:spChg>
      </pc:sldChg>
      <pc:sldChg chg="addSp modSp new modAnim">
        <pc:chgData name="香也 鈴木" userId="b9903d3f-b5af-4e51-82eb-313387c3bac7" providerId="ADAL" clId="{20FD6827-3C52-411B-BF62-6D84E4B3D520}" dt="2024-06-17T01:01:54.547" v="126"/>
        <pc:sldMkLst>
          <pc:docMk/>
          <pc:sldMk cId="1660299700" sldId="285"/>
        </pc:sldMkLst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2" creationId="{514916AE-D0E1-AEF8-C05B-A68F9C956C40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3" creationId="{FEB2AEE3-ED5C-6259-E46B-2F970414E8A3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4" creationId="{CFBCD526-12C2-0E46-60A8-A1AFCE307ED2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5" creationId="{A86B603B-BD60-1A21-2F97-D17612439B5A}"/>
          </ac:spMkLst>
        </pc:spChg>
      </pc:sldChg>
      <pc:sldChg chg="addSp modSp new setBg modAnim">
        <pc:chgData name="香也 鈴木" userId="b9903d3f-b5af-4e51-82eb-313387c3bac7" providerId="ADAL" clId="{20FD6827-3C52-411B-BF62-6D84E4B3D520}" dt="2024-06-17T01:03:08.677" v="130"/>
        <pc:sldMkLst>
          <pc:docMk/>
          <pc:sldMk cId="4151725828" sldId="286"/>
        </pc:sldMkLst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2" creationId="{C09AC561-A037-118B-64FB-70B9EFB939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3" creationId="{0B178F79-E3B9-1FA5-69F4-C36D307647C0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4" creationId="{85FC5DF9-2355-E320-7227-18C7660AE907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5" creationId="{BCE8967A-428F-7960-1773-BF6CA7BC11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6" creationId="{79970E4A-40AB-A089-2C0D-704F3D03DE0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7" creationId="{725985B1-1F0F-CBEB-7821-EB202B329EFE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8" creationId="{85EED7E6-3124-6B1F-6A07-EC95C19F7E0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9" creationId="{02B5A41B-A9CC-796C-7CD3-35B040F3ED1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0" creationId="{E423654B-D704-8CEB-EE17-FBD79B0C924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1" creationId="{993E5FEA-FEBA-4230-6F4B-246C91272595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2" creationId="{A0B10492-D6A1-DF6B-2A75-8CF2C1BAEECF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3" creationId="{61C01539-7389-7258-F9EC-1DF2F58E6BF2}"/>
          </ac:spMkLst>
        </pc:spChg>
      </pc:sldChg>
      <pc:sldChg chg="addSp modSp new setBg">
        <pc:chgData name="香也 鈴木" userId="b9903d3f-b5af-4e51-82eb-313387c3bac7" providerId="ADAL" clId="{20FD6827-3C52-411B-BF62-6D84E4B3D520}" dt="2024-06-17T01:06:36.410" v="143"/>
        <pc:sldMkLst>
          <pc:docMk/>
          <pc:sldMk cId="653409701" sldId="287"/>
        </pc:sldMkLst>
        <pc:spChg chg="add 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4" creationId="{7F007458-DA28-36E4-A4B1-682E19CA482B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5" creationId="{0B286BFF-1167-58C8-DF5C-46455A1F0325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6" creationId="{8BADC513-A3D8-23EB-8DF7-AD4C310674CE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8" creationId="{CDECBEA8-ECC0-E815-A723-BC4DDFF1F19C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9" creationId="{AF571EBC-E7F5-25BB-BC1B-C2F4F9FC3C1D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10" creationId="{F1E9910B-3230-801B-99E2-A01A68370815}"/>
          </ac:spMkLst>
        </pc:s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3" creationId="{134A7F55-8DC1-6159-DF14-8DC6F932E628}"/>
          </ac:grpSpMkLst>
        </pc:gr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7" creationId="{A45770EB-80A5-9720-BC6B-8FF5BA06F529}"/>
          </ac:grpSpMkLst>
        </pc:grpChg>
      </pc:sldChg>
      <pc:sldChg chg="addSp modSp new mod setBg">
        <pc:chgData name="香也 鈴木" userId="b9903d3f-b5af-4e51-82eb-313387c3bac7" providerId="ADAL" clId="{20FD6827-3C52-411B-BF62-6D84E4B3D520}" dt="2024-06-17T01:06:10.326" v="140"/>
        <pc:sldMkLst>
          <pc:docMk/>
          <pc:sldMk cId="2307877790" sldId="288"/>
        </pc:sldMkLst>
        <pc:picChg chg="add mod modCrop">
          <ac:chgData name="香也 鈴木" userId="b9903d3f-b5af-4e51-82eb-313387c3bac7" providerId="ADAL" clId="{20FD6827-3C52-411B-BF62-6D84E4B3D520}" dt="2024-06-17T01:05:57.281" v="139" actId="732"/>
          <ac:picMkLst>
            <pc:docMk/>
            <pc:sldMk cId="2307877790" sldId="288"/>
            <ac:picMk id="2" creationId="{5C6667BE-F7D5-FA9A-8FDB-BE2380913FA4}"/>
          </ac:picMkLst>
        </pc:picChg>
      </pc:sldChg>
      <pc:sldMasterChg chg="delSldLayout modSldLayout sldLayoutOrd">
        <pc:chgData name="香也 鈴木" userId="b9903d3f-b5af-4e51-82eb-313387c3bac7" providerId="ADAL" clId="{20FD6827-3C52-411B-BF62-6D84E4B3D520}" dt="2024-06-17T01:06:48.746" v="144" actId="2696"/>
        <pc:sldMasterMkLst>
          <pc:docMk/>
          <pc:sldMasterMk cId="2982377249" sldId="2147483673"/>
        </pc:sldMasterMkLst>
        <pc:sldLayoutChg chg="addSp delSp modSp mod delAnim modAnim">
          <pc:chgData name="香也 鈴木" userId="b9903d3f-b5af-4e51-82eb-313387c3bac7" providerId="ADAL" clId="{20FD6827-3C52-411B-BF62-6D84E4B3D520}" dt="2024-06-17T00:47:20.337" v="55" actId="478"/>
          <pc:sldLayoutMkLst>
            <pc:docMk/>
            <pc:sldMasterMk cId="2982377249" sldId="2147483673"/>
            <pc:sldLayoutMk cId="3230644391" sldId="2147483685"/>
          </pc:sldLayoutMkLst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2" creationId="{4658D959-3323-32DB-563C-734FA4E19474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3" creationId="{7AF99130-D102-B5EC-1CA1-E75B1D982C3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4" creationId="{48D4AB40-D1AE-F5B7-C6E1-DFED41EF619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5" creationId="{B76BA149-30D9-3DEB-BADC-8B0F156EA2AE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6" creationId="{76F02612-7C6D-62A7-9016-CDAEFEA18FB2}"/>
            </ac:spMkLst>
          </pc:spChg>
        </pc:sldLayoutChg>
        <pc:sldLayoutChg chg="mod">
          <pc:chgData name="香也 鈴木" userId="b9903d3f-b5af-4e51-82eb-313387c3bac7" providerId="ADAL" clId="{20FD6827-3C52-411B-BF62-6D84E4B3D520}" dt="2024-06-17T00:06:52.929" v="10" actId="6014"/>
          <pc:sldLayoutMkLst>
            <pc:docMk/>
            <pc:sldMasterMk cId="2982377249" sldId="2147483673"/>
            <pc:sldLayoutMk cId="205121474" sldId="2147483686"/>
          </pc:sldLayoutMkLst>
        </pc:sldLayoutChg>
        <pc:sldLayoutChg chg="mod">
          <pc:chgData name="香也 鈴木" userId="b9903d3f-b5af-4e51-82eb-313387c3bac7" providerId="ADAL" clId="{20FD6827-3C52-411B-BF62-6D84E4B3D520}" dt="2024-06-17T00:07:59.850" v="12" actId="6014"/>
          <pc:sldLayoutMkLst>
            <pc:docMk/>
            <pc:sldMasterMk cId="2982377249" sldId="2147483673"/>
            <pc:sldLayoutMk cId="2644625558" sldId="2147483687"/>
          </pc:sldLayoutMkLst>
        </pc:sldLayoutChg>
        <pc:sldLayoutChg chg="addSp modSp mod ord">
          <pc:chgData name="香也 鈴木" userId="b9903d3f-b5af-4e51-82eb-313387c3bac7" providerId="ADAL" clId="{20FD6827-3C52-411B-BF62-6D84E4B3D520}" dt="2024-06-17T00:23:33.246" v="4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香也 鈴木" userId="b9903d3f-b5af-4e51-82eb-313387c3bac7" providerId="ADAL" clId="{20FD6827-3C52-411B-BF62-6D84E4B3D520}" dt="2024-06-17T00:22:07.832" v="45" actId="962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</pc:sldLayoutChg>
        <pc:sldLayoutChg chg="mod ord">
          <pc:chgData name="香也 鈴木" userId="b9903d3f-b5af-4e51-82eb-313387c3bac7" providerId="ADAL" clId="{20FD6827-3C52-411B-BF62-6D84E4B3D520}" dt="2024-06-17T00:08:20.062" v="13" actId="6014"/>
          <pc:sldLayoutMkLst>
            <pc:docMk/>
            <pc:sldMasterMk cId="2982377249" sldId="2147483673"/>
            <pc:sldLayoutMk cId="2089466619" sldId="2147483689"/>
          </pc:sldLayoutMkLst>
        </pc:sldLayoutChg>
        <pc:sldLayoutChg chg="addSp delSp modSp del mod">
          <pc:chgData name="香也 鈴木" userId="b9903d3f-b5af-4e51-82eb-313387c3bac7" providerId="ADAL" clId="{20FD6827-3C52-411B-BF62-6D84E4B3D520}" dt="2024-06-17T00:17:15.068" v="38" actId="2696"/>
          <pc:sldLayoutMkLst>
            <pc:docMk/>
            <pc:sldMasterMk cId="2982377249" sldId="2147483673"/>
            <pc:sldLayoutMk cId="1471777809" sldId="2147483690"/>
          </pc:sldLayoutMkLst>
          <pc:picChg chg="add del mod">
            <ac:chgData name="香也 鈴木" userId="b9903d3f-b5af-4e51-82eb-313387c3bac7" providerId="ADAL" clId="{20FD6827-3C52-411B-BF62-6D84E4B3D520}" dt="2024-06-17T00:05:34.143" v="8" actId="478"/>
            <ac:picMkLst>
              <pc:docMk/>
              <pc:sldMasterMk cId="2982377249" sldId="2147483673"/>
              <pc:sldLayoutMk cId="1471777809" sldId="2147483690"/>
              <ac:picMk id="3" creationId="{405C4299-ABCC-12A5-DD3D-511AC30771B5}"/>
            </ac:picMkLst>
          </pc:picChg>
          <pc:picChg chg="del">
            <ac:chgData name="香也 鈴木" userId="b9903d3f-b5af-4e51-82eb-313387c3bac7" providerId="ADAL" clId="{20FD6827-3C52-411B-BF62-6D84E4B3D520}" dt="2024-06-17T00:02:57.902" v="0" actId="478"/>
            <ac:picMkLst>
              <pc:docMk/>
              <pc:sldMasterMk cId="2982377249" sldId="2147483673"/>
              <pc:sldLayoutMk cId="1471777809" sldId="2147483690"/>
              <ac:picMk id="7" creationId="{7EB1D976-A2FE-A57C-17B4-02110C0B0968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0:17:09.359" v="37" actId="2696"/>
          <pc:sldLayoutMkLst>
            <pc:docMk/>
            <pc:sldMasterMk cId="2982377249" sldId="2147483673"/>
            <pc:sldLayoutMk cId="1845198122" sldId="2147483691"/>
          </pc:sldLayoutMkLst>
        </pc:sldLayoutChg>
        <pc:sldLayoutChg chg="addSp delSp modSp mod ord">
          <pc:chgData name="香也 鈴木" userId="b9903d3f-b5af-4e51-82eb-313387c3bac7" providerId="ADAL" clId="{20FD6827-3C52-411B-BF62-6D84E4B3D520}" dt="2024-06-17T00:11:22.071" v="23" actId="6014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香也 鈴木" userId="b9903d3f-b5af-4e51-82eb-313387c3bac7" providerId="ADAL" clId="{20FD6827-3C52-411B-BF62-6D84E4B3D520}" dt="2024-06-17T00:10:25.309" v="19" actId="931"/>
            <ac:picMkLst>
              <pc:docMk/>
              <pc:sldMasterMk cId="2982377249" sldId="2147483673"/>
              <pc:sldLayoutMk cId="1565967252" sldId="2147483692"/>
              <ac:picMk id="3" creationId="{91B32C7C-1E69-8089-FC02-F1C34021203E}"/>
            </ac:picMkLst>
          </pc:picChg>
          <pc:picChg chg="add mod">
            <ac:chgData name="香也 鈴木" userId="b9903d3f-b5af-4e51-82eb-313387c3bac7" providerId="ADAL" clId="{20FD6827-3C52-411B-BF62-6D84E4B3D520}" dt="2024-06-17T00:11:04.760" v="22" actId="962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  <pc:picChg chg="del">
            <ac:chgData name="香也 鈴木" userId="b9903d3f-b5af-4e51-82eb-313387c3bac7" providerId="ADAL" clId="{20FD6827-3C52-411B-BF62-6D84E4B3D520}" dt="2024-06-17T00:09:02.054" v="14" actId="478"/>
            <ac:picMkLst>
              <pc:docMk/>
              <pc:sldMasterMk cId="2982377249" sldId="2147483673"/>
              <pc:sldLayoutMk cId="1565967252" sldId="2147483692"/>
              <ac:picMk id="7" creationId="{30D94C4F-6A86-882C-01DF-D257BF3C99DA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1:06:48.746" v="144" actId="2696"/>
          <pc:sldLayoutMkLst>
            <pc:docMk/>
            <pc:sldMasterMk cId="2982377249" sldId="2147483673"/>
            <pc:sldLayoutMk cId="3327284038" sldId="2147483693"/>
          </pc:sldLayoutMkLst>
        </pc:sldLayoutChg>
      </pc:sldMasterChg>
    </pc:docChg>
  </pc:docChgLst>
  <pc:docChgLst>
    <pc:chgData name="鈴木香也" userId="b9903d3f-b5af-4e51-82eb-313387c3bac7" providerId="ADAL" clId="{00B343DC-7AAA-44E0-AFE6-1FAE21058A6B}"/>
    <pc:docChg chg="custSel modSld modMainMaster">
      <pc:chgData name="鈴木香也" userId="b9903d3f-b5af-4e51-82eb-313387c3bac7" providerId="ADAL" clId="{00B343DC-7AAA-44E0-AFE6-1FAE21058A6B}" dt="2024-06-17T04:52:16.984" v="36" actId="207"/>
      <pc:docMkLst>
        <pc:docMk/>
      </pc:docMkLst>
      <pc:sldChg chg="addSp delSp modSp mod">
        <pc:chgData name="鈴木香也" userId="b9903d3f-b5af-4e51-82eb-313387c3bac7" providerId="ADAL" clId="{00B343DC-7AAA-44E0-AFE6-1FAE21058A6B}" dt="2024-06-17T04:51:08.991" v="25" actId="207"/>
        <pc:sldMkLst>
          <pc:docMk/>
          <pc:sldMk cId="3133468897" sldId="269"/>
        </pc:sldMkLst>
        <pc:spChg chg="mod">
          <ac:chgData name="鈴木香也" userId="b9903d3f-b5af-4e51-82eb-313387c3bac7" providerId="ADAL" clId="{00B343DC-7AAA-44E0-AFE6-1FAE21058A6B}" dt="2024-06-17T04:50:52.873" v="23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00B343DC-7AAA-44E0-AFE6-1FAE21058A6B}" dt="2024-06-17T04:50:56.021" v="24" actId="478"/>
          <ac:picMkLst>
            <pc:docMk/>
            <pc:sldMk cId="3133468897" sldId="269"/>
            <ac:picMk id="3" creationId="{AA04B542-1C1F-DA48-203D-CBFD014ACA5A}"/>
          </ac:picMkLst>
        </pc:picChg>
      </pc:sldChg>
      <pc:sldChg chg="modSp mod">
        <pc:chgData name="鈴木香也" userId="b9903d3f-b5af-4e51-82eb-313387c3bac7" providerId="ADAL" clId="{00B343DC-7AAA-44E0-AFE6-1FAE21058A6B}" dt="2024-06-17T04:51:21.320" v="27" actId="207"/>
        <pc:sldMkLst>
          <pc:docMk/>
          <pc:sldMk cId="3868946707" sldId="272"/>
        </pc:sldMkLst>
        <pc:spChg chg="mod">
          <ac:chgData name="鈴木香也" userId="b9903d3f-b5af-4e51-82eb-313387c3bac7" providerId="ADAL" clId="{00B343DC-7AAA-44E0-AFE6-1FAE21058A6B}" dt="2024-06-17T04:51:14.799" v="26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00B343DC-7AAA-44E0-AFE6-1FAE21058A6B}" dt="2024-06-17T04:51:29.840" v="28" actId="207"/>
        <pc:sldMkLst>
          <pc:docMk/>
          <pc:sldMk cId="4206845452" sldId="273"/>
        </pc:sldMkLst>
        <pc:spChg chg="mod">
          <ac:chgData name="鈴木香也" userId="b9903d3f-b5af-4e51-82eb-313387c3bac7" providerId="ADAL" clId="{00B343DC-7AAA-44E0-AFE6-1FAE21058A6B}" dt="2024-06-17T04:51:29.840" v="28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00B343DC-7AAA-44E0-AFE6-1FAE21058A6B}" dt="2024-06-17T04:51:29.840" v="28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00B343DC-7AAA-44E0-AFE6-1FAE21058A6B}" dt="2024-06-17T04:51:36.317" v="29" actId="207"/>
        <pc:sldMkLst>
          <pc:docMk/>
          <pc:sldMk cId="1691874932" sldId="277"/>
        </pc:sldMkLst>
        <pc:spChg chg="mod">
          <ac:chgData name="鈴木香也" userId="b9903d3f-b5af-4e51-82eb-313387c3bac7" providerId="ADAL" clId="{00B343DC-7AAA-44E0-AFE6-1FAE21058A6B}" dt="2024-06-17T04:51:36.317" v="29" actId="207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鈴木香也" userId="b9903d3f-b5af-4e51-82eb-313387c3bac7" providerId="ADAL" clId="{00B343DC-7AAA-44E0-AFE6-1FAE21058A6B}" dt="2024-06-17T04:51:49.797" v="30" actId="207"/>
        <pc:sldMkLst>
          <pc:docMk/>
          <pc:sldMk cId="1660299700" sldId="285"/>
        </pc:sldMkLst>
        <pc:spChg chg="mod">
          <ac:chgData name="鈴木香也" userId="b9903d3f-b5af-4e51-82eb-313387c3bac7" providerId="ADAL" clId="{00B343DC-7AAA-44E0-AFE6-1FAE21058A6B}" dt="2024-06-17T04:51:49.797" v="30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00B343DC-7AAA-44E0-AFE6-1FAE21058A6B}" dt="2024-06-17T04:52:08.790" v="34" actId="207"/>
        <pc:sldMkLst>
          <pc:docMk/>
          <pc:sldMk cId="4151725828" sldId="286"/>
        </pc:sldMkLst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00B343DC-7AAA-44E0-AFE6-1FAE21058A6B}" dt="2024-06-17T04:52:03.414" v="32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00B343DC-7AAA-44E0-AFE6-1FAE21058A6B}" dt="2024-06-17T04:52:06.077" v="33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00B343DC-7AAA-44E0-AFE6-1FAE21058A6B}" dt="2024-06-17T04:52:08.790" v="34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00B343DC-7AAA-44E0-AFE6-1FAE21058A6B}" dt="2024-06-17T04:52:16.984" v="36" actId="207"/>
        <pc:sldMkLst>
          <pc:docMk/>
          <pc:sldMk cId="653409701" sldId="287"/>
        </pc:sldMkLst>
        <pc:spChg chg="mod">
          <ac:chgData name="鈴木香也" userId="b9903d3f-b5af-4e51-82eb-313387c3bac7" providerId="ADAL" clId="{00B343DC-7AAA-44E0-AFE6-1FAE21058A6B}" dt="2024-06-17T04:52:16.984" v="36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00B343DC-7AAA-44E0-AFE6-1FAE21058A6B}" dt="2024-06-17T04:52:14.327" v="35" actId="207"/>
          <ac:spMkLst>
            <pc:docMk/>
            <pc:sldMk cId="653409701" sldId="287"/>
            <ac:spMk id="5" creationId="{0B286BFF-1167-58C8-DF5C-46455A1F0325}"/>
          </ac:spMkLst>
        </pc:spChg>
      </pc:sldChg>
      <pc:sldMasterChg chg="modSldLayout">
        <pc:chgData name="鈴木香也" userId="b9903d3f-b5af-4e51-82eb-313387c3bac7" providerId="ADAL" clId="{00B343DC-7AAA-44E0-AFE6-1FAE21058A6B}" dt="2024-06-17T04:50:18.943" v="17" actId="962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00B343DC-7AAA-44E0-AFE6-1FAE21058A6B}" dt="2024-06-17T04:49:52.535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00B343DC-7AAA-44E0-AFE6-1FAE21058A6B}" dt="2024-06-17T04:49:22.846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鈴木香也" userId="b9903d3f-b5af-4e51-82eb-313387c3bac7" providerId="ADAL" clId="{00B343DC-7AAA-44E0-AFE6-1FAE21058A6B}" dt="2024-06-17T04:49:22.846" v="3" actId="962"/>
            <ac:picMkLst>
              <pc:docMk/>
              <pc:sldMasterMk cId="2982377249" sldId="2147483673"/>
              <pc:sldLayoutMk cId="205121474" sldId="2147483686"/>
              <ac:picMk id="3" creationId="{8AF15236-ADF3-BC7D-1C2D-054BE1F60CC1}"/>
            </ac:picMkLst>
          </pc:picChg>
          <pc:picChg chg="del">
            <ac:chgData name="鈴木香也" userId="b9903d3f-b5af-4e51-82eb-313387c3bac7" providerId="ADAL" clId="{00B343DC-7AAA-44E0-AFE6-1FAE21058A6B}" dt="2024-06-17T04:49:11.604" v="0" actId="478"/>
            <ac:picMkLst>
              <pc:docMk/>
              <pc:sldMasterMk cId="2982377249" sldId="2147483673"/>
              <pc:sldLayoutMk cId="205121474" sldId="2147483686"/>
              <ac:picMk id="4" creationId="{77C582C9-D9C0-8422-EB8D-7316752555DD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49:40.390" v="7" actId="962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鈴木香也" userId="b9903d3f-b5af-4e51-82eb-313387c3bac7" providerId="ADAL" clId="{00B343DC-7AAA-44E0-AFE6-1FAE21058A6B}" dt="2024-06-17T04:49:25.730" v="4" actId="478"/>
            <ac:picMkLst>
              <pc:docMk/>
              <pc:sldMasterMk cId="2982377249" sldId="2147483673"/>
              <pc:sldLayoutMk cId="2940205824" sldId="2147483688"/>
              <ac:picMk id="3" creationId="{A8BE7CB2-A788-CF1D-66C8-ECBF9919606B}"/>
            </ac:picMkLst>
          </pc:picChg>
          <pc:picChg chg="add mod">
            <ac:chgData name="鈴木香也" userId="b9903d3f-b5af-4e51-82eb-313387c3bac7" providerId="ADAL" clId="{00B343DC-7AAA-44E0-AFE6-1FAE21058A6B}" dt="2024-06-17T04:49:40.390" v="7" actId="962"/>
            <ac:picMkLst>
              <pc:docMk/>
              <pc:sldMasterMk cId="2982377249" sldId="2147483673"/>
              <pc:sldLayoutMk cId="2940205824" sldId="2147483688"/>
              <ac:picMk id="4" creationId="{FDB3CCEC-5F32-BBC0-E18F-76DBE89E9D6E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50:06.726" v="13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鈴木香也" userId="b9903d3f-b5af-4e51-82eb-313387c3bac7" providerId="ADAL" clId="{00B343DC-7AAA-44E0-AFE6-1FAE21058A6B}" dt="2024-06-17T04:50:06.726" v="13" actId="962"/>
            <ac:picMkLst>
              <pc:docMk/>
              <pc:sldMasterMk cId="2982377249" sldId="2147483673"/>
              <pc:sldLayoutMk cId="2089466619" sldId="2147483689"/>
              <ac:picMk id="3" creationId="{4B53B19F-A98F-FCD6-DBF6-0BB76FA232C9}"/>
            </ac:picMkLst>
          </pc:picChg>
          <pc:picChg chg="del">
            <ac:chgData name="鈴木香也" userId="b9903d3f-b5af-4e51-82eb-313387c3bac7" providerId="ADAL" clId="{00B343DC-7AAA-44E0-AFE6-1FAE21058A6B}" dt="2024-06-17T04:49:56.851" v="10" actId="478"/>
            <ac:picMkLst>
              <pc:docMk/>
              <pc:sldMasterMk cId="2982377249" sldId="2147483673"/>
              <pc:sldLayoutMk cId="2089466619" sldId="2147483689"/>
              <ac:picMk id="4" creationId="{EBC6769F-C5AA-B747-7A7E-8E5B819005E7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50:18.943" v="17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鈴木香也" userId="b9903d3f-b5af-4e51-82eb-313387c3bac7" providerId="ADAL" clId="{00B343DC-7AAA-44E0-AFE6-1FAE21058A6B}" dt="2024-06-17T04:50:18.943" v="17" actId="962"/>
            <ac:picMkLst>
              <pc:docMk/>
              <pc:sldMasterMk cId="2982377249" sldId="2147483673"/>
              <pc:sldLayoutMk cId="1565967252" sldId="2147483692"/>
              <ac:picMk id="3" creationId="{D0CFAA6F-D91A-DCFC-B2C3-668459E69D6A}"/>
            </ac:picMkLst>
          </pc:picChg>
          <pc:picChg chg="del">
            <ac:chgData name="鈴木香也" userId="b9903d3f-b5af-4e51-82eb-313387c3bac7" providerId="ADAL" clId="{00B343DC-7AAA-44E0-AFE6-1FAE21058A6B}" dt="2024-06-17T04:50:11.908" v="14" actId="478"/>
            <ac:picMkLst>
              <pc:docMk/>
              <pc:sldMasterMk cId="2982377249" sldId="2147483673"/>
              <pc:sldLayoutMk cId="1565967252" sldId="2147483692"/>
              <ac:picMk id="4" creationId="{99418E18-0899-7DC5-E5E2-0032F1E6458A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&#10;&#10;中程度の精度で自動的に生成された説明">
            <a:extLst>
              <a:ext uri="{FF2B5EF4-FFF2-40B4-BE49-F238E27FC236}">
                <a16:creationId xmlns:a16="http://schemas.microsoft.com/office/drawing/2014/main" id="{8AF15236-ADF3-BC7D-1C2D-054BE1F60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5E56EDE7-107F-5351-4C07-14E9710B21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&#10;&#10;自動的に生成された説明">
            <a:extLst>
              <a:ext uri="{FF2B5EF4-FFF2-40B4-BE49-F238E27FC236}">
                <a16:creationId xmlns:a16="http://schemas.microsoft.com/office/drawing/2014/main" id="{FDB3CCEC-5F32-BBC0-E18F-76DBE89E9D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, 四角形&#10;&#10;自動的に生成された説明">
            <a:extLst>
              <a:ext uri="{FF2B5EF4-FFF2-40B4-BE49-F238E27FC236}">
                <a16:creationId xmlns:a16="http://schemas.microsoft.com/office/drawing/2014/main" id="{76E68AA2-8592-57DC-52AE-092B769DBB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&#10;&#10;自動的に生成された説明">
            <a:extLst>
              <a:ext uri="{FF2B5EF4-FFF2-40B4-BE49-F238E27FC236}">
                <a16:creationId xmlns:a16="http://schemas.microsoft.com/office/drawing/2014/main" id="{4B53B19F-A98F-FCD6-DBF6-0BB76FA232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D0CFAA6F-D91A-DCFC-B2C3-668459E69D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15B7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15B7AD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rgbClr val="15B7AD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A3A680-006B-B5A3-0E38-68090BD1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48" y="542020"/>
            <a:ext cx="10705504" cy="57185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8937E-5A1F-58FD-00AA-CB606979856E}"/>
              </a:ext>
            </a:extLst>
          </p:cNvPr>
          <p:cNvSpPr txBox="1"/>
          <p:nvPr/>
        </p:nvSpPr>
        <p:spPr>
          <a:xfrm>
            <a:off x="1237664" y="868222"/>
            <a:ext cx="23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sz="3600" dirty="0">
              <a:solidFill>
                <a:schemeClr val="bg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A8584-D15F-E3D3-BBE7-3C7F2871E210}"/>
              </a:ext>
            </a:extLst>
          </p:cNvPr>
          <p:cNvSpPr txBox="1"/>
          <p:nvPr/>
        </p:nvSpPr>
        <p:spPr>
          <a:xfrm>
            <a:off x="1228428" y="1533025"/>
            <a:ext cx="24108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300" dirty="0">
                <a:latin typeface="Acumin Pro Medium" panose="020B0604020202020204" pitchFamily="34" charset="0"/>
              </a:rPr>
              <a:t>Sample text</a:t>
            </a:r>
            <a:endParaRPr kumimoji="1" lang="ja-JP" altLang="en-US" sz="3300" dirty="0"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818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15B7AD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15B7AD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  <a:solidFill>
            <a:srgbClr val="AEABB2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grp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83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15B7AD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15B7AD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15B7AD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15B7AD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15B7AD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15B7AD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15B7AD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15B7AD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3363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鈴木香也</cp:lastModifiedBy>
  <cp:revision>11</cp:revision>
  <dcterms:created xsi:type="dcterms:W3CDTF">2024-06-10T00:40:48Z</dcterms:created>
  <dcterms:modified xsi:type="dcterms:W3CDTF">2024-06-19T05:21:35Z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