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A0"/>
    <a:srgbClr val="15B7AD"/>
    <a:srgbClr val="38B03B"/>
    <a:srgbClr val="AEABB2"/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160AF242-AB5B-4D45-9361-AD8F529FE7D8}" v="12" dt="2024-06-17T09:44:09.518"/>
    <p1510:client id="{752F0FDC-2A8E-4D45-99AA-85A3FC85FE43}" v="5" dt="2024-06-17T02:09:30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14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&#10;&#10;自動的に生成された説明">
            <a:extLst>
              <a:ext uri="{FF2B5EF4-FFF2-40B4-BE49-F238E27FC236}">
                <a16:creationId xmlns:a16="http://schemas.microsoft.com/office/drawing/2014/main" id="{338B491A-C806-E312-5C26-79AD7457BC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5E56EDE7-107F-5351-4C07-14E9710B21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B09245B2-8E93-3923-E195-DE58B20076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, 四角形&#10;&#10;自動的に生成された説明">
            <a:extLst>
              <a:ext uri="{FF2B5EF4-FFF2-40B4-BE49-F238E27FC236}">
                <a16:creationId xmlns:a16="http://schemas.microsoft.com/office/drawing/2014/main" id="{F4F80F47-0767-207F-B35E-11E14B0723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41A50990-B9D3-0376-9E66-D1623F7F6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矢印 が含まれている画像&#10;&#10;自動的に生成された説明">
            <a:extLst>
              <a:ext uri="{FF2B5EF4-FFF2-40B4-BE49-F238E27FC236}">
                <a16:creationId xmlns:a16="http://schemas.microsoft.com/office/drawing/2014/main" id="{36B7D807-5BAE-1628-29F4-7448D73CF3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EA71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EA71A0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EA71A0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EA71A0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EA71A0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  <a:solidFill>
            <a:srgbClr val="AEABB2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grp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83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EA71A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EA71A0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EA71A0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EA71A0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EA71A0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EA71A0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EA71A0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EA71A0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3368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12</cp:revision>
  <dcterms:created xsi:type="dcterms:W3CDTF">2024-06-10T00:40:48Z</dcterms:created>
  <dcterms:modified xsi:type="dcterms:W3CDTF">2024-06-19T05:17:51Z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